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02979-BB06-4C24-8061-8E4C9B059DA5}" type="datetimeFigureOut">
              <a:rPr lang="en-US" smtClean="0"/>
              <a:pPr/>
              <a:t>2/21/2022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35BB6-FE4C-4C4D-977D-9F95D27CBA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m I a soldier of the Cross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 I a soldier of the Cro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620688"/>
            <a:ext cx="5832648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Am </a:t>
            </a:r>
            <a:r>
              <a:rPr lang="en-US" b="1" dirty="0"/>
              <a:t>I a soldier of the Cross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9540552" cy="396044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I a soldier of the cross,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follower of the Lamb,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shall I fear to own His cause,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 blush to speak His name?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In the name, the precious name,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Of Him who died for me,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Through grace I'll win the promised crown,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Whate'er</a:t>
            </a:r>
            <a:r>
              <a:rPr lang="en-US" sz="2000" b="1" dirty="0" smtClean="0">
                <a:solidFill>
                  <a:srgbClr val="FF0000"/>
                </a:solidFill>
              </a:rPr>
              <a:t> my cross may be.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be carried to the skies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flowery beds of ease,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While others fought to win the prize,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sailed through bloody seas?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Sure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must fight if I would reign;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Increase my courage, Lord.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I’ll bear the toil, endure the pain,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Supported by Thy Word.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123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Am I a soldier of the Cross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 I a soldier of the Cross</dc:title>
  <dc:creator>mary</dc:creator>
  <cp:lastModifiedBy>mary</cp:lastModifiedBy>
  <cp:revision>9</cp:revision>
  <dcterms:created xsi:type="dcterms:W3CDTF">2022-02-19T20:34:12Z</dcterms:created>
  <dcterms:modified xsi:type="dcterms:W3CDTF">2022-02-21T14:48:33Z</dcterms:modified>
</cp:coreProperties>
</file>