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790E-CC07-4DE8-8C18-F391237CCA8B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284C-D9C8-4DC2-87C7-5CBB8CE75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790E-CC07-4DE8-8C18-F391237CCA8B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284C-D9C8-4DC2-87C7-5CBB8CE75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790E-CC07-4DE8-8C18-F391237CCA8B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284C-D9C8-4DC2-87C7-5CBB8CE75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790E-CC07-4DE8-8C18-F391237CCA8B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284C-D9C8-4DC2-87C7-5CBB8CE75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790E-CC07-4DE8-8C18-F391237CCA8B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284C-D9C8-4DC2-87C7-5CBB8CE75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790E-CC07-4DE8-8C18-F391237CCA8B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284C-D9C8-4DC2-87C7-5CBB8CE75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790E-CC07-4DE8-8C18-F391237CCA8B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284C-D9C8-4DC2-87C7-5CBB8CE75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790E-CC07-4DE8-8C18-F391237CCA8B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284C-D9C8-4DC2-87C7-5CBB8CE75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790E-CC07-4DE8-8C18-F391237CCA8B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284C-D9C8-4DC2-87C7-5CBB8CE75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790E-CC07-4DE8-8C18-F391237CCA8B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284C-D9C8-4DC2-87C7-5CBB8CE75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790E-CC07-4DE8-8C18-F391237CCA8B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284C-D9C8-4DC2-87C7-5CBB8CE75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5790E-CC07-4DE8-8C18-F391237CCA8B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E284C-D9C8-4DC2-87C7-5CBB8CE75DF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’s A Stranger At The Door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7607" y="0"/>
            <a:ext cx="9128785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EJO KAN MA NKAN KU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23728" y="476672"/>
            <a:ext cx="5112568" cy="506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Alejo kan ma nkankun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79512" y="1988840"/>
            <a:ext cx="8964488" cy="3672408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Alejo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nkankun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wole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npara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‘be tip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to lo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Baba,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Silekun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fun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ore re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dabobo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o mo de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ngbo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Re?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re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nisiyi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nduro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lekun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fun o l’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yin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P’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alejo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o,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o,Gbat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f’aiye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sile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o de ‘le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185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</dc:creator>
  <cp:lastModifiedBy>mary</cp:lastModifiedBy>
  <cp:revision>4</cp:revision>
  <dcterms:created xsi:type="dcterms:W3CDTF">2022-02-19T20:14:41Z</dcterms:created>
  <dcterms:modified xsi:type="dcterms:W3CDTF">2022-02-19T20:26:59Z</dcterms:modified>
</cp:coreProperties>
</file>