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BFDA7-284D-46FF-91BA-1982AA75DB3D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96BAE-83C9-4349-837E-64D3E2E353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amusharaba Gw'ensho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9268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Ahamusharaba</a:t>
            </a:r>
            <a:r>
              <a:rPr lang="en-US" b="1" dirty="0" smtClean="0"/>
              <a:t> </a:t>
            </a:r>
            <a:r>
              <a:rPr lang="en-US" b="1" dirty="0" err="1" smtClean="0"/>
              <a:t>Gw'enshoni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96752"/>
            <a:ext cx="7200800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gw’enshoni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Omujuni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yambambiirwe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akanyihah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orubanja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Ahabw’okunkunda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Mukam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ahimbisibwe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Mukam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ahimbisibwe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Asiimw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ahabw’embabazi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Ahabw’okunkunda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2.Ahansi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y’Omusharaba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naashabiir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okujunwa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akanyakiira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nk’oku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Ahabw’okunkunda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3.Egyo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y’eshagama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Eyaasheeshekir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enyozyaho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oshemeire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4.Ij’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’w’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oshobeirwe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waayejabika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Ekushemeze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Ahamusharaba Gw'enshoni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Ahamusharaba Gw'enshoni</dc:title>
  <dc:creator>mary</dc:creator>
  <cp:lastModifiedBy>mary</cp:lastModifiedBy>
  <cp:revision>8</cp:revision>
  <dcterms:created xsi:type="dcterms:W3CDTF">2022-02-22T15:54:30Z</dcterms:created>
  <dcterms:modified xsi:type="dcterms:W3CDTF">2022-02-24T17:50:16Z</dcterms:modified>
</cp:coreProperties>
</file>