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A8A4B-F8C8-4CD6-A4F3-16F9C9F8FF8D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B5BC5-42D7-46CB-8F87-F56678256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A8A4B-F8C8-4CD6-A4F3-16F9C9F8FF8D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B5BC5-42D7-46CB-8F87-F56678256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A8A4B-F8C8-4CD6-A4F3-16F9C9F8FF8D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B5BC5-42D7-46CB-8F87-F56678256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A8A4B-F8C8-4CD6-A4F3-16F9C9F8FF8D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B5BC5-42D7-46CB-8F87-F56678256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A8A4B-F8C8-4CD6-A4F3-16F9C9F8FF8D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B5BC5-42D7-46CB-8F87-F56678256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A8A4B-F8C8-4CD6-A4F3-16F9C9F8FF8D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B5BC5-42D7-46CB-8F87-F56678256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A8A4B-F8C8-4CD6-A4F3-16F9C9F8FF8D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B5BC5-42D7-46CB-8F87-F56678256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A8A4B-F8C8-4CD6-A4F3-16F9C9F8FF8D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B5BC5-42D7-46CB-8F87-F56678256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A8A4B-F8C8-4CD6-A4F3-16F9C9F8FF8D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B5BC5-42D7-46CB-8F87-F56678256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A8A4B-F8C8-4CD6-A4F3-16F9C9F8FF8D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B5BC5-42D7-46CB-8F87-F56678256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A8A4B-F8C8-4CD6-A4F3-16F9C9F8FF8D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B5BC5-42D7-46CB-8F87-F56678256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0A8A4B-F8C8-4CD6-A4F3-16F9C9F8FF8D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CB5BC5-42D7-46CB-8F87-F56678256C2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llelujah, He is risen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할렐루야 우리 예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88641"/>
            <a:ext cx="4608512" cy="576064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할렐루야 우리 예수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340768"/>
            <a:ext cx="4320480" cy="4730080"/>
          </a:xfrm>
        </p:spPr>
        <p:txBody>
          <a:bodyPr>
            <a:noAutofit/>
          </a:bodyPr>
          <a:lstStyle/>
          <a:p>
            <a:pPr algn="l"/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할렐루야 우리 예수 부활 승천하셨네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세상 사람 찬양하니 천사 화답하도다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구주 예수 부활하사 사망 권세 이겼네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구주 예수 부활하사 사망 권세 이겼네</a:t>
            </a:r>
          </a:p>
          <a:p>
            <a:pPr algn="l"/>
            <a:endParaRPr lang="ko-KR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할렐루야 우리 예수 왕의 왕이 되시고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우리들의 중보 되심 성령 증거하시네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구주 예수 부활하사 처음 열매 되셨네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구주 예수 부활하사 처음 열매 되셨네</a:t>
            </a:r>
          </a:p>
          <a:p>
            <a:pPr algn="l"/>
            <a:endParaRPr lang="ko-KR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할렐루야 우리 예수 흠과 티가 없도다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무덤 속에 있는 죄인 주가 일으키시네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구주 예수 부활하사 영광 주로 오시네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구주 예수 부활하사 영광 주로 오시네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78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할렐루야 우리 예수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할렐루야 우리 예수</dc:title>
  <dc:creator>mary</dc:creator>
  <cp:lastModifiedBy>mary</cp:lastModifiedBy>
  <cp:revision>5</cp:revision>
  <dcterms:created xsi:type="dcterms:W3CDTF">2022-01-02T23:57:24Z</dcterms:created>
  <dcterms:modified xsi:type="dcterms:W3CDTF">2022-01-17T19:25:16Z</dcterms:modified>
</cp:coreProperties>
</file>