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91D88-959D-48C9-9E75-DE5A358B3FBE}" type="datetimeFigureOut">
              <a:rPr lang="en-US" smtClean="0"/>
              <a:pPr/>
              <a:t>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49C1B-4082-49AE-9210-6623B4A228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Firm a Foundation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穩當根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260648"/>
            <a:ext cx="2304256" cy="4618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穩當根基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6400800" cy="437004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耶穌的門徒，有極穩當根基，是神的言語，在聖經有所記！ 救主已應許，賜你永遠的福，投靠你救主，祂必定要保護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請聽救主說：不要懼怕驚慌，因為我是神，我必賜你力量；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我必幫助你，使你站立得住，用我全能手，時常將你扶助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雖然有患難，經過水火試煉，我必賜給你，豐富足夠恩典；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患難與試煉，無法將你傷害，你必成精金，必永遠不朽壞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靠近我的人，靈魂必享安息，在我懷中的，我永遠不丟棄；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仇敵無法侵，災害也不能臨，我必常保護，一直到無窮盡！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208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穩當根基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穩當根基 </dc:title>
  <dc:creator>mary</dc:creator>
  <cp:lastModifiedBy>mary</cp:lastModifiedBy>
  <cp:revision>11</cp:revision>
  <dcterms:created xsi:type="dcterms:W3CDTF">2022-01-20T00:34:43Z</dcterms:created>
  <dcterms:modified xsi:type="dcterms:W3CDTF">2022-01-22T17:15:10Z</dcterms:modified>
</cp:coreProperties>
</file>