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57E5-B30C-434D-B2D9-A0B1F2DDE86F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457E5-B30C-434D-B2D9-A0B1F2DDE86F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BBD7-17B7-4AC6-BA51-DDFD0CA86E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r da will, der kom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3240360" cy="4874096"/>
          </a:xfrm>
        </p:spPr>
        <p:txBody>
          <a:bodyPr>
            <a:noAutofit/>
          </a:bodyPr>
          <a:lstStyle/>
          <a:p>
            <a:pPr algn="l"/>
            <a:r>
              <a:rPr lang="en-US" altLang="zh-C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1.</a:t>
            </a:r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无论何人愿意 就可得救恩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这是大好佳音传给普世人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赶快将这消息向万人宣言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无论何人都可来</a:t>
            </a:r>
          </a:p>
          <a:p>
            <a:pPr algn="l"/>
            <a:endParaRPr lang="zh-CN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  <a:latin typeface="Yu Gothic Medium" pitchFamily="34" charset="-128"/>
              <a:ea typeface="Yu Gothic Medium" pitchFamily="34" charset="-128"/>
              <a:cs typeface="Arial" pitchFamily="34" charset="0"/>
            </a:endParaRPr>
          </a:p>
          <a:p>
            <a:pPr algn="l"/>
            <a:r>
              <a:rPr lang="zh-CN" altLang="en-US" sz="1700" b="1" dirty="0" smtClean="0">
                <a:solidFill>
                  <a:srgbClr val="FF0000"/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副歌</a:t>
            </a:r>
            <a:r>
              <a:rPr lang="en-US" altLang="zh-CN" sz="1700" b="1" dirty="0" smtClean="0">
                <a:solidFill>
                  <a:srgbClr val="FF0000"/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:</a:t>
            </a:r>
          </a:p>
          <a:p>
            <a:pPr algn="l"/>
            <a:r>
              <a:rPr lang="zh-CN" altLang="en-US" sz="1700" b="1" dirty="0" smtClean="0">
                <a:solidFill>
                  <a:srgbClr val="FF0000"/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无论什么人无论什么人</a:t>
            </a:r>
          </a:p>
          <a:p>
            <a:pPr algn="l"/>
            <a:r>
              <a:rPr lang="zh-CN" altLang="en-US" sz="1700" b="1" dirty="0" smtClean="0">
                <a:solidFill>
                  <a:srgbClr val="FF0000"/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这是慈爱天父唤浪子回家</a:t>
            </a:r>
          </a:p>
          <a:p>
            <a:pPr algn="l"/>
            <a:r>
              <a:rPr lang="zh-CN" altLang="en-US" sz="1700" b="1" dirty="0" smtClean="0">
                <a:solidFill>
                  <a:srgbClr val="FF0000"/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无论老幼男女不必付代价</a:t>
            </a:r>
          </a:p>
          <a:p>
            <a:pPr algn="l"/>
            <a:r>
              <a:rPr lang="zh-CN" altLang="en-US" sz="1700" b="1" dirty="0" smtClean="0">
                <a:solidFill>
                  <a:srgbClr val="FF0000"/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无论何人都可来</a:t>
            </a:r>
          </a:p>
          <a:p>
            <a:pPr algn="l"/>
            <a:endParaRPr lang="zh-CN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  <a:latin typeface="Yu Gothic Medium" pitchFamily="34" charset="-128"/>
              <a:ea typeface="Yu Gothic Medium" pitchFamily="34" charset="-128"/>
              <a:cs typeface="Arial" pitchFamily="34" charset="0"/>
            </a:endParaRPr>
          </a:p>
          <a:p>
            <a:pPr algn="l"/>
            <a:r>
              <a:rPr lang="en-US" altLang="zh-C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2.</a:t>
            </a:r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无论何人想来不必稍迟延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恩门已经大开请快快进来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耶稣真是救主信者乃得救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无论何人都可来</a:t>
            </a:r>
          </a:p>
          <a:p>
            <a:pPr algn="l"/>
            <a:endParaRPr lang="zh-CN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  <a:latin typeface="Yu Gothic Medium" pitchFamily="34" charset="-128"/>
              <a:ea typeface="Yu Gothic Medium" pitchFamily="34" charset="-128"/>
              <a:cs typeface="Arial" pitchFamily="34" charset="0"/>
            </a:endParaRPr>
          </a:p>
          <a:p>
            <a:pPr algn="l"/>
            <a:r>
              <a:rPr lang="en-US" altLang="zh-C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3.</a:t>
            </a:r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无论何人愿意就可得永生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无论何人愿意这话永不变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无论何人愿意这应许可信</a:t>
            </a:r>
          </a:p>
          <a:p>
            <a:pPr algn="l"/>
            <a:r>
              <a:rPr lang="zh-CN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无论何人都可来</a:t>
            </a: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  <a:latin typeface="Yu Gothic Medium" pitchFamily="34" charset="-128"/>
              <a:ea typeface="Yu Gothic Medium" pitchFamily="34" charset="-128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43808" y="0"/>
            <a:ext cx="345638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4000" b="1" dirty="0" smtClean="0">
                <a:latin typeface="Yu Gothic Medium" pitchFamily="34" charset="-128"/>
                <a:ea typeface="Yu Gothic Medium" pitchFamily="34" charset="-128"/>
                <a:cs typeface="Arial" pitchFamily="34" charset="0"/>
              </a:rPr>
              <a:t>无论何人愿意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Medium" pitchFamily="34" charset="-128"/>
              <a:ea typeface="Yu Gothic Medium" pitchFamily="34" charset="-128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174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无论何人愿意 </dc:title>
  <dc:creator>mary</dc:creator>
  <cp:lastModifiedBy>mary</cp:lastModifiedBy>
  <cp:revision>3</cp:revision>
  <dcterms:created xsi:type="dcterms:W3CDTF">2022-01-31T01:19:11Z</dcterms:created>
  <dcterms:modified xsi:type="dcterms:W3CDTF">2022-01-31T17:00:10Z</dcterms:modified>
</cp:coreProperties>
</file>