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F5E5-E529-4D59-9C99-AE892EB56E20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AE29-3D1E-4EFF-9685-AA838FF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救い主イエス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3816424" cy="576064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救い主イエスと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3744416" cy="561662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救い主イエスと ともに行く身は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とぼしきことなく 恐れもあらじ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イエスはやすきもて 心たらわせ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ものごとすべてを 良きになしたもう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ものごとすべてを 良きになしたもう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坂道に強き み手をさしのべ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こころみの時は 恵みをたもう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弱きわがたまの 渇くおりしも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目の前の岩は 裂けて水湧く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目の前の岩は 裂けて水湧く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いかにみちみてる 恵みなるかや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約束しませる 家に帰らば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わがたまは歌わん 力の限り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きみにまもられて 今日まで来ぬと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きみにまもられて 今日まで来ぬと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救い主イエスと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救い主イエスと</dc:title>
  <dc:creator>mary</dc:creator>
  <cp:lastModifiedBy>mary</cp:lastModifiedBy>
  <cp:revision>6</cp:revision>
  <dcterms:created xsi:type="dcterms:W3CDTF">2018-08-02T18:14:54Z</dcterms:created>
  <dcterms:modified xsi:type="dcterms:W3CDTF">2022-01-08T17:11:02Z</dcterms:modified>
</cp:coreProperties>
</file>