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3D51-0546-44BA-AE58-20C83E19236E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63D51-0546-44BA-AE58-20C83E19236E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AB49-86E3-454F-8BDE-C966C2C42D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哈利路亞!主已復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80520" cy="65050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哈</a:t>
            </a:r>
            <a:r>
              <a:rPr lang="zh-TW" altLang="en-US" b="1" dirty="0" smtClean="0"/>
              <a:t>利路亞</a:t>
            </a:r>
            <a:r>
              <a:rPr lang="en-US" altLang="zh-TW" b="1" dirty="0" smtClean="0"/>
              <a:t>!</a:t>
            </a:r>
            <a:r>
              <a:rPr lang="zh-TW" altLang="en-US" b="1" dirty="0" smtClean="0"/>
              <a:t>主已復活</a:t>
            </a:r>
            <a:br>
              <a:rPr lang="zh-TW" altLang="en-US" b="1" dirty="0" smtClean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040560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稣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已經升高天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死亡門閂已經斷開，天使歡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呼人響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應；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利路亞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活著作生命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已復活！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活著作生命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！我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舉的元首！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賜下聖靈來作見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證，祂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們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保惠師</a:t>
            </a:r>
            <a:r>
              <a:rPr lang="ko-KR" altLang="en-US" sz="2000" dirty="0" smtClean="0"/>
              <a:t>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祂稱義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成新造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已復活！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祂稱義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成新造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已復活！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亡永遠失權勢！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基督是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ko-KR" altLang="en-US" sz="2000" dirty="0" smtClean="0"/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從墓中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出萬民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是永生主再來王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endParaRPr lang="zh-TW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哈利路亞，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已復活！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是永生主再來王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178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哈利路亞!主已復活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阿利路亞祂已復活</dc:title>
  <dc:creator>mary</dc:creator>
  <cp:lastModifiedBy>mary</cp:lastModifiedBy>
  <cp:revision>31</cp:revision>
  <dcterms:created xsi:type="dcterms:W3CDTF">2022-01-02T23:59:53Z</dcterms:created>
  <dcterms:modified xsi:type="dcterms:W3CDTF">2022-01-17T16:59:13Z</dcterms:modified>
</cp:coreProperties>
</file>