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80B9-EED8-483B-8DCF-005B38E45E2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8E9B-EF94-4D9E-AE5B-B56BC4630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80B9-EED8-483B-8DCF-005B38E45E2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8E9B-EF94-4D9E-AE5B-B56BC4630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80B9-EED8-483B-8DCF-005B38E45E2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8E9B-EF94-4D9E-AE5B-B56BC4630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80B9-EED8-483B-8DCF-005B38E45E2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8E9B-EF94-4D9E-AE5B-B56BC4630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80B9-EED8-483B-8DCF-005B38E45E2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8E9B-EF94-4D9E-AE5B-B56BC4630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80B9-EED8-483B-8DCF-005B38E45E2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8E9B-EF94-4D9E-AE5B-B56BC4630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80B9-EED8-483B-8DCF-005B38E45E2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8E9B-EF94-4D9E-AE5B-B56BC4630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80B9-EED8-483B-8DCF-005B38E45E2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8E9B-EF94-4D9E-AE5B-B56BC4630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80B9-EED8-483B-8DCF-005B38E45E2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8E9B-EF94-4D9E-AE5B-B56BC4630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80B9-EED8-483B-8DCF-005B38E45E2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8E9B-EF94-4D9E-AE5B-B56BC4630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80B9-EED8-483B-8DCF-005B38E45E2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C8E9B-EF94-4D9E-AE5B-B56BC46308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80B9-EED8-483B-8DCF-005B38E45E2A}" type="datetimeFigureOut">
              <a:rPr lang="en-US" smtClean="0"/>
              <a:pPr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C8E9B-EF94-4D9E-AE5B-B56BC46308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Firm a Foundation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いかに強きもといぞや 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256584" cy="548680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いかに強きもといぞや 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2880320" cy="5688632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いかに強き基（もとい）ぞや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信仰は主の言葉に立つ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避けどころにいます主の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御言葉こそ頼りなれ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怖ずるなかれ助け得る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御神常に在ましませば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か弱き汝なが身と魂たまを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御手を伸べて支えゆかん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憂いの波寄するとも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溺るることいかであらん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悩みを変え恵みとし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苦しみをば聖きよめたもう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試練の火燃えさかるとも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恵み汝なれに足りぬべし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炎は粕（かす）を焼きつくし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混じりけ無き黄金こがねとせん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救い主に来たる民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捨てられじとこしなえに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死の谷にも恐れなし　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御手の中に憩う我が身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いかに強きもといぞや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いかに強きもといぞや </dc:title>
  <dc:creator>mary</dc:creator>
  <cp:lastModifiedBy>mary</cp:lastModifiedBy>
  <cp:revision>4</cp:revision>
  <dcterms:created xsi:type="dcterms:W3CDTF">2022-01-20T00:57:31Z</dcterms:created>
  <dcterms:modified xsi:type="dcterms:W3CDTF">2022-01-21T19:11:21Z</dcterms:modified>
</cp:coreProperties>
</file>