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E4342-4F75-40F3-9C3F-9AFB49DB58FA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8BFD0-D88D-4B30-B56F-293E635DEC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รรเสริญแด่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328592" cy="476671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สรรเสริญ</a:t>
            </a:r>
            <a:r>
              <a:rPr lang="th-TH" b="1" dirty="0"/>
              <a:t>แด่พระเจ้า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4464496" cy="4802088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ข้าฯขอถวายเกียรติแด่พระเจ้าผู้ยิ่งใหญ่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พระองค์ได้ประทาน พระบุตรเพื่อเป็นค่าไถ่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โดยยอมพลีพระชนม์ ไถ่บาปเราที่กางเขน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เพื่อให้เราทุกคนทุกชาติหมดบาปหมดเวร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สรรเสริญ สรรเสริญ  แด่พระเจ้าด้วยยินดี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สรรเสริญแด่พระเจ้า จงให้ชาวโลกยินดี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เชิญมาเฝ้าพระเจ้าโดยพระนามพระเยซู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ถวายเกียรติพระองค์ผู้ทรงเมตตาเอ็นดู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ความรอดอันสมบูรณ์  เราได้เพราะโลหิตไถ่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ผู้ใดเชื่อพระสัญญา จะรับชีวิตใหม่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คนบาปจะเลวร้าย สักเท่าใดก็รอดได้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พระเยซูประทานความรอดแก่ผู้วางใจ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3.พระองค์สอนถึงสิ่งใหญ่ซึ่งได้ทรงกระทำ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ยินดีที่พระเยซูพระบุตรเป็นผู้นำ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ประหลาดใจนักหนาเมื่อเราเห็นพระเยซู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เป็นผู้บริสุทธิ์ยิ่งใหญ่ซึ่งเราเฝ้าดู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143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สรรเสริญแด่พระเจ้า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สรรเสริญแด่พระเจ้า </dc:title>
  <dc:creator>mary</dc:creator>
  <cp:lastModifiedBy>mary</cp:lastModifiedBy>
  <cp:revision>5</cp:revision>
  <dcterms:created xsi:type="dcterms:W3CDTF">2021-07-30T16:10:01Z</dcterms:created>
  <dcterms:modified xsi:type="dcterms:W3CDTF">2022-01-26T16:34:28Z</dcterms:modified>
</cp:coreProperties>
</file>