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A183-15EA-4EE0-994C-8D4CD66F127F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020D-88FB-47F8-95B4-48820F0C4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A183-15EA-4EE0-994C-8D4CD66F127F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020D-88FB-47F8-95B4-48820F0C4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A183-15EA-4EE0-994C-8D4CD66F127F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020D-88FB-47F8-95B4-48820F0C4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A183-15EA-4EE0-994C-8D4CD66F127F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020D-88FB-47F8-95B4-48820F0C4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A183-15EA-4EE0-994C-8D4CD66F127F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020D-88FB-47F8-95B4-48820F0C4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A183-15EA-4EE0-994C-8D4CD66F127F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020D-88FB-47F8-95B4-48820F0C4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A183-15EA-4EE0-994C-8D4CD66F127F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020D-88FB-47F8-95B4-48820F0C4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A183-15EA-4EE0-994C-8D4CD66F127F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020D-88FB-47F8-95B4-48820F0C4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A183-15EA-4EE0-994C-8D4CD66F127F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020D-88FB-47F8-95B4-48820F0C4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A183-15EA-4EE0-994C-8D4CD66F127F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020D-88FB-47F8-95B4-48820F0C4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A183-15EA-4EE0-994C-8D4CD66F127F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020D-88FB-47F8-95B4-48820F0C4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2A183-15EA-4EE0-994C-8D4CD66F127F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9020D-88FB-47F8-95B4-48820F0C48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คืนชีพวันนี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608512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พระ</a:t>
            </a:r>
            <a:r>
              <a:rPr lang="th-TH" b="1" dirty="0"/>
              <a:t>เยซูคืนชีพวันนี้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4248472" cy="473008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1.พระเยซูคืนชีพวันนี้ อาเลลูยา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เป็นวันชัยอันสวัสดี อาเลลูยา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ทรงยอมให้ศัตรูตรึงไว้ อาเลลูยา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ไถ่เราให้เข้ามาพึ่งได้ อาเลลูยา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2.ให้สรรเสริญพระเยซูเจ้า อาเลลูยา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ที่พระองค์คืนชีพแต่เช้า อาเลลูยา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ได้ทรงชัยชนะความตาย อาเลลูยา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ทรงช่วยให้คนพ้นอบาย อาเลลูยา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3.ความทุกข์ที่พระเยซูทน  อาเลลูยา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นำความรอดให้เราเหล่าชน  อาเลลูยา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แล้วบัดนี้ครอบครองวิมาน อาเลลูยา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ทูตบรรเลงร้องเพลงประสาน อาเลลูยา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4.ให้พวกเราสรรเสริญพระเจ้า อาเลลูยา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เกิดความรักสุดใจของเรา อาเลลูยา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ชาวสวรรค์ร่วมสาธุการ อาเลลูยา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พระบิดา บุตรา วิญญาณ อาเลลูยา อาเมน.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126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พระเยซูคืนชีพวันนี้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พระเยซูคืนชีพวันนี้ </dc:title>
  <dc:creator>mary</dc:creator>
  <cp:lastModifiedBy>mary</cp:lastModifiedBy>
  <cp:revision>8</cp:revision>
  <dcterms:created xsi:type="dcterms:W3CDTF">2022-01-14T18:47:44Z</dcterms:created>
  <dcterms:modified xsi:type="dcterms:W3CDTF">2022-01-15T17:09:14Z</dcterms:modified>
</cp:coreProperties>
</file>