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CAF1-BDD6-4AB3-AE14-1BF9947D457C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2D3B-0B39-40D5-AF8F-E91D97DD8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CAF1-BDD6-4AB3-AE14-1BF9947D457C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2D3B-0B39-40D5-AF8F-E91D97DD8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CAF1-BDD6-4AB3-AE14-1BF9947D457C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2D3B-0B39-40D5-AF8F-E91D97DD8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CAF1-BDD6-4AB3-AE14-1BF9947D457C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2D3B-0B39-40D5-AF8F-E91D97DD8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CAF1-BDD6-4AB3-AE14-1BF9947D457C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2D3B-0B39-40D5-AF8F-E91D97DD8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CAF1-BDD6-4AB3-AE14-1BF9947D457C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2D3B-0B39-40D5-AF8F-E91D97DD8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CAF1-BDD6-4AB3-AE14-1BF9947D457C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2D3B-0B39-40D5-AF8F-E91D97DD8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CAF1-BDD6-4AB3-AE14-1BF9947D457C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2D3B-0B39-40D5-AF8F-E91D97DD8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CAF1-BDD6-4AB3-AE14-1BF9947D457C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2D3B-0B39-40D5-AF8F-E91D97DD8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CAF1-BDD6-4AB3-AE14-1BF9947D457C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2D3B-0B39-40D5-AF8F-E91D97DD8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CAF1-BDD6-4AB3-AE14-1BF9947D457C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2D3B-0B39-40D5-AF8F-E91D97DD8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3CAF1-BDD6-4AB3-AE14-1BF9947D457C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C2D3B-0B39-40D5-AF8F-E91D97DD82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llelujah, He is risen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ഹല്ലേലൂയ്യാ! ഹല്ലേലൂയ്യ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578495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cap="small" dirty="0" smtClean="0"/>
              <a:t>ഹല്ലേലൂയ്യാ</a:t>
            </a:r>
            <a:r>
              <a:rPr lang="ml-IN" b="1" cap="small" dirty="0"/>
              <a:t>! ഹല്ലേലൂയ്യാ!</a:t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412776"/>
            <a:ext cx="7264896" cy="4658072"/>
          </a:xfrm>
        </p:spPr>
        <p:txBody>
          <a:bodyPr>
            <a:noAutofit/>
          </a:bodyPr>
          <a:lstStyle/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ഹല്ലേലൂയ്യാ! ഹല്ലേലൂയ്യാ! ഉയിർത്തെഴുന്നേറ്റവൻ.</a:t>
            </a: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മാലാഖമാർ ആർപ്പിടട്ടെ, ജയിച്ചേശു മൃത്യുവെ!</a:t>
            </a: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ഉയർത്തേശു, ഉയർത്തേശു, ഇനിയില്ല മൃത്യുവും!</a:t>
            </a: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ഉയർത്തേശു, ഉയർത്തേശു, ഇനിയില്ല മൃത്യുവും!</a:t>
            </a:r>
          </a:p>
          <a:p>
            <a:pPr algn="l"/>
            <a:endParaRPr lang="ml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ഹല്ലേലൂയ്യാ! ഹല്ലേലൂയ്യാ! ഉയിർത്തെഴുന്നേറ്റവൻ.</a:t>
            </a: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ആത്മാവതു സാക്ഷിക്കുന്നു, തലയാകും ക്രിസ്തുവെ</a:t>
            </a: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മദ്ധ്യസ്ഥനും, ക്രിസ്തുവത്രേ, ഉയിർത്തെഴുന്നേറ്റവൻ.</a:t>
            </a: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മദ്ധ്യസ്ഥനും, ക്രിസ്തുവത്രേ, ഉയിർത്തെഴുന്നേറ്റവൻ.</a:t>
            </a:r>
          </a:p>
          <a:p>
            <a:pPr algn="l"/>
            <a:endParaRPr lang="ml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ഹല്ലേലൂയ്യാ! ഹല്ലേലൂയ്യാ! ഉയിർത്തെഴുന്നേറ്റവൻ.</a:t>
            </a: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മരണത്തിൻ മുള്ളു നീങ്ങി, പുതുജീവൻ ക്രിസ്തുവാം.</a:t>
            </a: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കല്ലറ തുറന്നുയിർത്തു! യേശു വരും രാജാവായ്!</a:t>
            </a: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കല്ലറ തുറന്നുയിർത്തു! യേശു വരും രാജാവായ്!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76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ഹല്ലേലൂയ്യാ! ഹല്ലേലൂയ്യാ!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ഹല്ലേലൂയ്യാ! ഹല്ലേലൂയ്യാ! </dc:title>
  <dc:creator>mary</dc:creator>
  <cp:lastModifiedBy>mary</cp:lastModifiedBy>
  <cp:revision>4</cp:revision>
  <dcterms:created xsi:type="dcterms:W3CDTF">2022-01-16T22:45:25Z</dcterms:created>
  <dcterms:modified xsi:type="dcterms:W3CDTF">2022-01-19T14:38:02Z</dcterms:modified>
</cp:coreProperties>
</file>