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0390A-9E83-4A22-81AD-E60E540F064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2AA5E-DCB8-445C-9826-F6E2EC6099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My Life and Let It Be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സ്വീകരിക്കെന്‍ ജീവനെ(Nottingha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"/>
            <a:ext cx="8382000" cy="53339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ml-IN" sz="3200" b="1" dirty="0" smtClean="0"/>
              <a:t>സ്വീകരിക്കെന്‍ </a:t>
            </a:r>
            <a:r>
              <a:rPr lang="ml-IN" sz="3200" b="1" dirty="0" smtClean="0"/>
              <a:t>ജീവനെ</a:t>
            </a:r>
            <a:r>
              <a:rPr lang="en-US" sz="3200" b="1" dirty="0" smtClean="0"/>
              <a:t>(Nottingham</a:t>
            </a:r>
            <a:r>
              <a:rPr lang="en-US" sz="3200" b="1" dirty="0" smtClean="0"/>
              <a:t>) </a:t>
            </a:r>
            <a:r>
              <a:rPr lang="ml-IN" sz="3200" b="1" dirty="0"/>
              <a:t/>
            </a:r>
            <a:br>
              <a:rPr lang="ml-IN" sz="3200" b="1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143000"/>
            <a:ext cx="3505200" cy="434340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സ്വീകരിക്കെന്‍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ജീവനെ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നിനക്കായെന്നേശുവേ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ഓരോശ്വാസത്തോടും ഞാന്‍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ചൊല്ലട്ടെ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ഹല്ലേലൂയ്യാ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സ്വീകരിക്കെന്‍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കൈകളെ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ചെയ്വാന്‍ സ്നേഹക്രിയയെ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കാലുകളും ഓടണം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വിളിച്ചാല്‍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തല്‍ക്ഷണം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സ്വീകരിക്കെന്‍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നാവിനെ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സ്തുതിപ്പാന്‍ പിതാവിനെ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സ്വരം അധരം സര്‍വ്വം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നില്ക്കുന്നു നിന്‍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ദൂതിനായ്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സ്വീകരിക്കെന്‍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എന്നെത്തന്നേ പ്രിയനേ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എന്നന്നേക്കും നിനക്കു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ഞാന്‍ പ്രതിഷ്ഠിച്ചു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സ്വീകരിക്കെന്‍ ജീവനെ(Nottingham)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സ്വീകരിക്കെന്‍ ജീവനെ </dc:title>
  <dc:creator>FRONT</dc:creator>
  <cp:lastModifiedBy>FRONT</cp:lastModifiedBy>
  <cp:revision>11</cp:revision>
  <dcterms:created xsi:type="dcterms:W3CDTF">2024-01-29T20:15:31Z</dcterms:created>
  <dcterms:modified xsi:type="dcterms:W3CDTF">2024-01-31T18:12:05Z</dcterms:modified>
</cp:coreProperties>
</file>