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946C1-3918-4CC6-B9D0-316F51E8FE71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3CB0D-CC54-442A-88F5-F5C7EDB644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946C1-3918-4CC6-B9D0-316F51E8FE71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3CB0D-CC54-442A-88F5-F5C7EDB644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946C1-3918-4CC6-B9D0-316F51E8FE71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3CB0D-CC54-442A-88F5-F5C7EDB644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946C1-3918-4CC6-B9D0-316F51E8FE71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3CB0D-CC54-442A-88F5-F5C7EDB644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946C1-3918-4CC6-B9D0-316F51E8FE71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3CB0D-CC54-442A-88F5-F5C7EDB644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946C1-3918-4CC6-B9D0-316F51E8FE71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3CB0D-CC54-442A-88F5-F5C7EDB644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946C1-3918-4CC6-B9D0-316F51E8FE71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3CB0D-CC54-442A-88F5-F5C7EDB644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946C1-3918-4CC6-B9D0-316F51E8FE71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3CB0D-CC54-442A-88F5-F5C7EDB644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946C1-3918-4CC6-B9D0-316F51E8FE71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3CB0D-CC54-442A-88F5-F5C7EDB644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946C1-3918-4CC6-B9D0-316F51E8FE71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3CB0D-CC54-442A-88F5-F5C7EDB644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946C1-3918-4CC6-B9D0-316F51E8FE71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3CB0D-CC54-442A-88F5-F5C7EDB644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4946C1-3918-4CC6-B9D0-316F51E8FE71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63CB0D-CC54-442A-88F5-F5C7EDB644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크신 일을 이루신 하나님께.jpg"/>
          <p:cNvPicPr>
            <a:picLocks noChangeAspect="1"/>
          </p:cNvPicPr>
          <p:nvPr userDrawn="1"/>
        </p:nvPicPr>
        <p:blipFill>
          <a:blip r:embed="rId14" cstate="print">
            <a:lum bright="75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år Gud vere æra 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692696"/>
          </a:xfrm>
        </p:spPr>
        <p:txBody>
          <a:bodyPr>
            <a:noAutofit/>
          </a:bodyPr>
          <a:lstStyle/>
          <a:p>
            <a:r>
              <a:rPr lang="en-US" sz="3600" b="1" cap="small" dirty="0" smtClean="0"/>
              <a:t/>
            </a:r>
            <a:br>
              <a:rPr lang="en-US" sz="3600" b="1" cap="small" dirty="0" smtClean="0"/>
            </a:br>
            <a:r>
              <a:rPr lang="ml-IN" sz="3600" b="1" cap="small" dirty="0" smtClean="0"/>
              <a:t>വൻ </a:t>
            </a:r>
            <a:r>
              <a:rPr lang="ml-IN" sz="3600" b="1" cap="small" dirty="0"/>
              <a:t>ചെയ്തികൾക്കായ് സ്തോത്രം</a:t>
            </a:r>
            <a:br>
              <a:rPr lang="ml-IN" sz="3600" b="1" cap="small" dirty="0"/>
            </a:b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764704"/>
            <a:ext cx="5976664" cy="4946104"/>
          </a:xfrm>
        </p:spPr>
        <p:txBody>
          <a:bodyPr>
            <a:noAutofit/>
          </a:bodyPr>
          <a:lstStyle/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വൻ ചെയ്തികൾക്കായ് സ്തോത്രം ദൈവത്തിനു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ഈ ലോകത്തെ സ്നേഹിച്ചു പുത്രനേക്കാൾ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പാപ ബലിക്കായ് അവൻ യാഗമായി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ഏവർക്കും പ്രവേശിപ്പാൻ പാത കാട്ടി</a:t>
            </a:r>
          </a:p>
          <a:p>
            <a:pPr algn="l"/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600" b="1" dirty="0" smtClean="0">
                <a:solidFill>
                  <a:srgbClr val="FF0000"/>
                </a:solidFill>
              </a:rPr>
              <a:t>പല്ലവി</a:t>
            </a:r>
          </a:p>
          <a:p>
            <a:pPr algn="l"/>
            <a:r>
              <a:rPr lang="ml-IN" sz="1600" b="1" dirty="0" smtClean="0">
                <a:solidFill>
                  <a:srgbClr val="FF0000"/>
                </a:solidFill>
              </a:rPr>
              <a:t>വാഴ്ത്തിടാം നാഥനെ ഭൂ-ആർപ്പിടട്ടെ</a:t>
            </a:r>
          </a:p>
          <a:p>
            <a:pPr algn="l"/>
            <a:r>
              <a:rPr lang="ml-IN" sz="1600" b="1" dirty="0" smtClean="0">
                <a:solidFill>
                  <a:srgbClr val="FF0000"/>
                </a:solidFill>
              </a:rPr>
              <a:t>വാഴ്ത്തിടാം നാഥനെ നാ-മെല്ലാം ചേർന്നു</a:t>
            </a:r>
          </a:p>
          <a:p>
            <a:pPr algn="l"/>
            <a:r>
              <a:rPr lang="ml-IN" sz="1600" b="1" dirty="0" smtClean="0">
                <a:solidFill>
                  <a:srgbClr val="FF0000"/>
                </a:solidFill>
              </a:rPr>
              <a:t>തൻ പുത്രനാൽ താതന്റെ പാതെ പോകാം</a:t>
            </a:r>
          </a:p>
          <a:p>
            <a:pPr algn="l"/>
            <a:r>
              <a:rPr lang="ml-IN" sz="1600" b="1" dirty="0" smtClean="0">
                <a:solidFill>
                  <a:srgbClr val="FF0000"/>
                </a:solidFill>
              </a:rPr>
              <a:t>മഹത്വം കരേറ്റാം തൻ ചെതികൾക്കായ്</a:t>
            </a:r>
          </a:p>
          <a:p>
            <a:pPr algn="l"/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തൻ രക്തത്താൽ നേടിയ പൂർണ്ണ രക്ഷ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വിശ്വസി-ക്കുന്നോർക്കെല്ലാം പൂർണ്ണ ദാനം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വൻ പാ-പിയാലും നീ വിശ്വസിക്കിൽ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യേശു ക്ഷമ നല്കുമേ തൽക്ഷണത്തിൽ.</a:t>
            </a:r>
          </a:p>
          <a:p>
            <a:pPr algn="l"/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വൻ ക്രി-യകൾ ചെയ്തു താൻ പാഠമേകി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താൻ നേടിയ രക്ഷയാൽ മോദമേകി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യേശു-വിനെ അന്നാൾ ഞാൻ കാണുന്നേരം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അത്യത്ഭുതം, ആനന്ദം, അപ്രമേയം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68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വൻ ചെയ്തികൾക്കായ് സ്തോത്രം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വൻ ചെയ്തികൾക്കായ് സ്തോത്രം </dc:title>
  <dc:creator>mary</dc:creator>
  <cp:lastModifiedBy>mary</cp:lastModifiedBy>
  <cp:revision>4</cp:revision>
  <dcterms:created xsi:type="dcterms:W3CDTF">2022-01-23T22:47:29Z</dcterms:created>
  <dcterms:modified xsi:type="dcterms:W3CDTF">2022-01-26T16:38:49Z</dcterms:modified>
</cp:coreProperties>
</file>