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E0CF-CCA8-4587-8310-75CA943FF2CF}" type="datetimeFigureOut">
              <a:rPr lang="en-US" smtClean="0"/>
              <a:pPr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7102-825F-4ED7-9EA4-D31A933A89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വി-ലും തൻ വാക്കിലു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416824" cy="404664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3200" b="1" cap="small" dirty="0" smtClean="0"/>
              <a:t>യേശുവി-ലും </a:t>
            </a:r>
            <a:r>
              <a:rPr lang="ml-IN" sz="3200" b="1" cap="small" dirty="0"/>
              <a:t>തൻ വാക്കിലും</a:t>
            </a:r>
            <a:br>
              <a:rPr lang="ml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8964488" cy="5112568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യേശുവി-ലും തൻ വാക്കിലും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ആശ്രയി-പ്പതു മോദം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യഹോവ അ-രുളിചെയ്യും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മാറ്റമി-ല്ലാ വാഗ്ദത്തം!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നല്ലാശ്വാസം യേശു തന്നിൽ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എത്ര നാ-ൾ രുചിച്ചു ഞാൻ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യേശു എന്നും എ-ന്റെ സ്വന്തം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ഏറ്റം മോ-ദം തൻ കൃപ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നല്ലാശ്വാ-സം യേശു തന്നിൽ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ശുദ്ധി നൽ-കും തൻ രക്തം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വിശ്വാസാൽ നീ മുങ്ങി തീർന്നാൽ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സൗഖ്യം, ശു-ദ്ധി പ്രാപിക്കും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യേശുവിൽ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നാം ആശ്രയിച്ചാൽ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പാപം, സ്വാ-ർത്ഥം നീങ്ങിടും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സൗജന്യ-മായ് സ്വീകരിക്കാം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ജീവൻ ശാ-ന്തി സന്തോഷം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നിന്നിലെ ആശ്ര-യം ഭാഗ്യം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രക്ഷകാ എൻ സ്നേഹിതാ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പാർക്കുമെന്നും നീയെൻ കൂടെ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ഇന്നും എ-ന്നും എന്നേക്കും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യേശുവി-ലും തൻ വാക്കിലും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യേശുവി-ലും തൻ വാക്കിലും </dc:title>
  <dc:creator>mary</dc:creator>
  <cp:lastModifiedBy>mary</cp:lastModifiedBy>
  <cp:revision>4</cp:revision>
  <dcterms:created xsi:type="dcterms:W3CDTF">2022-01-02T22:55:55Z</dcterms:created>
  <dcterms:modified xsi:type="dcterms:W3CDTF">2022-01-03T17:07:48Z</dcterms:modified>
</cp:coreProperties>
</file>