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1589" y="3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D0176-3505-4221-B2B0-D06C62232A51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6C1B4-9229-49B3-849A-AAADF219E7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Firm a Foundation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いかに強きもといぞや 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488832" cy="432047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നിൻ </a:t>
            </a:r>
            <a:r>
              <a:rPr lang="ml-IN" sz="3600" b="1" cap="small" dirty="0"/>
              <a:t>വിശ്വാ-സത്തിന്നായ്</a:t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62648"/>
            <a:ext cx="5760640" cy="5904656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വിശ്വാ-സത്തിന്നായ് നൽകിയ വചനം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അടിസ്ഥാ-നമത്രേ ദൈവത്തിൻ ശുദ്ധരെ.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യേ-ശു അരുളും രക്ഷാമാർഗ്ഗമല്ലാ-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തെന്തുള്ളൂ പറയാൻ നിന്നോടെൻ മകനെ!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ഏതവ-സ്ഥയിലും, എവിടെ പോയാലും,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അരുളും താൻ തുണ രോഗദു-ഖത്തിലും.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നാ-ട്ടിലുമേ, പരദേ-ശത്തുമേ,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അവശ്യം വേണ്ടുന്ന ശക്തി താൻ പകരും.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ഭയം വേ-ണ്ടിനിയും കൂടെ ഞാൻ ഉണ്ടല്ലോ,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ദൈവം ഞാനത്രേ നിൻ തുണ ഞാനല്ലോ!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ശ-ക്തി നൽകും, നിൽക്കുമാ-റാക്കീടും,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ശക്തമാം വലംങ്കൈ-നീട്ടി നിന്നെ തൊടും.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വെള്ളത്തിൽ കൂടെ ഞാൻ നിന്നെ അ-യക്കുമ്പോൾ,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അലകൾ തെല്ലുമേ കവിഞ്ഞീടുകില്ല.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കൂടെയുണ്ട് ഭയം വേണ്ടിനിയും,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അനർത്ഥങ്ങളെ ഞാൻ മാറ്റും നിൻ നന്മക്കായ്.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അഗ്നി പ-രീക്ഷകൾ നിൻ മാർഗേ വരുമ്പോൾ,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കൃപ മതി നീ ശക്തനായ് തീരുവാൻ.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തീ ജ്വാ-ലയെ നീ പേടിക്കേ-ണ്ടയൊട്ടും,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ശുദ്ധി ചെയ്-തുള്ളതാം തങ്കമായ് തീർത്തിടും.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105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നിൻ വിശ്വാ-സത്തിന്നായ്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നിൻ വിശ്വാ-സത്തിന്നായ് </dc:title>
  <dc:creator>mary</dc:creator>
  <cp:lastModifiedBy>mary</cp:lastModifiedBy>
  <cp:revision>5</cp:revision>
  <dcterms:created xsi:type="dcterms:W3CDTF">2022-01-20T00:28:07Z</dcterms:created>
  <dcterms:modified xsi:type="dcterms:W3CDTF">2022-01-23T21:54:43Z</dcterms:modified>
</cp:coreProperties>
</file>