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FD23-C97A-41B0-AAE6-F9A34E381522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9FB52-871C-4150-A0BD-A43415B8AD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25402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I Praise Thee, Precious Savi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296400" cy="533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ml-IN" sz="2800" b="1" dirty="0" smtClean="0"/>
              <a:t>ദൈവമേ</a:t>
            </a:r>
            <a:r>
              <a:rPr lang="ml-IN" sz="2800" b="1" dirty="0" smtClean="0"/>
              <a:t>, നിൻ </a:t>
            </a:r>
            <a:r>
              <a:rPr lang="ml-IN" sz="2800" b="1" dirty="0" smtClean="0"/>
              <a:t>അറിവാലെ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Daivame</a:t>
            </a:r>
            <a:r>
              <a:rPr lang="en-US" sz="2800" b="1" dirty="0"/>
              <a:t>, Nin </a:t>
            </a:r>
            <a:r>
              <a:rPr lang="en-US" sz="2800" b="1" dirty="0" err="1"/>
              <a:t>Arivale</a:t>
            </a:r>
            <a:r>
              <a:rPr lang="en-US" sz="2800" b="1" dirty="0"/>
              <a:t> 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ml-IN" sz="2800" b="1" dirty="0"/>
              <a:t/>
            </a:r>
            <a:br>
              <a:rPr lang="ml-IN" sz="2800" b="1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600200"/>
            <a:ext cx="10668000" cy="4343400"/>
          </a:xfrm>
        </p:spPr>
        <p:txBody>
          <a:bodyPr numCol="2">
            <a:noAutofit/>
          </a:bodyPr>
          <a:lstStyle/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ദൈവമേ </a:t>
            </a:r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അറിവാലെ ഹൃദയം നിറക്കുകെ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ജീവനാം നിൻ കൃപയാലെ- ആത്മ-കണ്‍ തുറക്കുകേ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ദൈവജ്ഞാനം ശ്രേഷ്ഠ ദാനം ഭക്തൻ സത്യ സമ്പത്തും</a:t>
            </a: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വാഞ്ചിക്കേണം, കെഞ്ചിടേണം ക്രിസ്തുവിങ്കൽ കണ്ടെത്തും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ഒരു </a:t>
            </a:r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ബാലൻ തന്റെ പാത നിർമ്മലമാക്കീടുവാൻ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കരുതേണം നിൻ പ്രമാണം കേട്ടു കാത്തു സൂക്ഷിപ്പാൻ 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തേടിയൊരു </a:t>
            </a:r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ശലമോനും ഈ നിക്ഷേപം ദർശ്ശനെ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നേടി കർത്തൻ സുപ്രസാദം കേട്ടു തൻ രഹസ്യത്തെ 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ദൈവമേ </a:t>
            </a:r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വെളിപ്പാടിൻ ആത്മാവിങ്ങു നൽകുകെ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നിൻപ്രകശം അവകാശം ആക്കുവാൻ തന്നരുൾക</a:t>
            </a:r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Daivame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arivaale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hrudayam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nirackkuke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Jeevanaam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krupayaale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aathmakan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thurakkuke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Ref </a:t>
            </a: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Daivajnaanam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shreshtadaanam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bhakthan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sathyasambathum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Vaanchikkenam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kenchidenam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kristhuvinkal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kandethum</a:t>
            </a:r>
            <a:r>
              <a:rPr lang="en-US" sz="11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baalan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thante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nirmmala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maakkiduvaan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Karuthenam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pramaanam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kettu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sookshippaan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Thediyoru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shalomonum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nikshepam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darshane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suprasaadam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kettu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rahasyathe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Daivame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velippaadin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aathmaavingum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nalkuke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prakaasham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avakaasham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aakkuvaan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thannarulke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114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ദൈവമേ, നിൻ അറിവാലെ Daivame, Nin Arivale 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ദൈവമേ, നിൻ അറിവാലെ Daivame, Nin Arivale   Malayalam  </dc:title>
  <dc:creator>FRONT</dc:creator>
  <cp:lastModifiedBy>FRONT</cp:lastModifiedBy>
  <cp:revision>4</cp:revision>
  <dcterms:created xsi:type="dcterms:W3CDTF">2024-09-19T15:51:17Z</dcterms:created>
  <dcterms:modified xsi:type="dcterms:W3CDTF">2024-09-25T19:23:08Z</dcterms:modified>
</cp:coreProperties>
</file>