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D6367-B435-4DAA-8A8A-21EF21C3B451}" type="datetimeFigureOut">
              <a:rPr lang="en-US" smtClean="0"/>
              <a:pPr/>
              <a:t>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77ABA-3A0F-4646-BB16-4B7DEB0F01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D6367-B435-4DAA-8A8A-21EF21C3B451}" type="datetimeFigureOut">
              <a:rPr lang="en-US" smtClean="0"/>
              <a:pPr/>
              <a:t>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77ABA-3A0F-4646-BB16-4B7DEB0F01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D6367-B435-4DAA-8A8A-21EF21C3B451}" type="datetimeFigureOut">
              <a:rPr lang="en-US" smtClean="0"/>
              <a:pPr/>
              <a:t>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77ABA-3A0F-4646-BB16-4B7DEB0F01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D6367-B435-4DAA-8A8A-21EF21C3B451}" type="datetimeFigureOut">
              <a:rPr lang="en-US" smtClean="0"/>
              <a:pPr/>
              <a:t>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77ABA-3A0F-4646-BB16-4B7DEB0F01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D6367-B435-4DAA-8A8A-21EF21C3B451}" type="datetimeFigureOut">
              <a:rPr lang="en-US" smtClean="0"/>
              <a:pPr/>
              <a:t>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77ABA-3A0F-4646-BB16-4B7DEB0F01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D6367-B435-4DAA-8A8A-21EF21C3B451}" type="datetimeFigureOut">
              <a:rPr lang="en-US" smtClean="0"/>
              <a:pPr/>
              <a:t>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77ABA-3A0F-4646-BB16-4B7DEB0F01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D6367-B435-4DAA-8A8A-21EF21C3B451}" type="datetimeFigureOut">
              <a:rPr lang="en-US" smtClean="0"/>
              <a:pPr/>
              <a:t>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77ABA-3A0F-4646-BB16-4B7DEB0F01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D6367-B435-4DAA-8A8A-21EF21C3B451}" type="datetimeFigureOut">
              <a:rPr lang="en-US" smtClean="0"/>
              <a:pPr/>
              <a:t>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77ABA-3A0F-4646-BB16-4B7DEB0F01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D6367-B435-4DAA-8A8A-21EF21C3B451}" type="datetimeFigureOut">
              <a:rPr lang="en-US" smtClean="0"/>
              <a:pPr/>
              <a:t>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77ABA-3A0F-4646-BB16-4B7DEB0F01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D6367-B435-4DAA-8A8A-21EF21C3B451}" type="datetimeFigureOut">
              <a:rPr lang="en-US" smtClean="0"/>
              <a:pPr/>
              <a:t>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77ABA-3A0F-4646-BB16-4B7DEB0F01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D6367-B435-4DAA-8A8A-21EF21C3B451}" type="datetimeFigureOut">
              <a:rPr lang="en-US" smtClean="0"/>
              <a:pPr/>
              <a:t>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77ABA-3A0F-4646-BB16-4B7DEB0F01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D6367-B435-4DAA-8A8A-21EF21C3B451}" type="datetimeFigureOut">
              <a:rPr lang="en-US" smtClean="0"/>
              <a:pPr/>
              <a:t>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77ABA-3A0F-4646-BB16-4B7DEB0F01D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ow I Praise Thee, Precious Savior.jpg"/>
          <p:cNvPicPr>
            <a:picLocks noChangeAspect="1"/>
          </p:cNvPicPr>
          <p:nvPr userDrawn="1"/>
        </p:nvPicPr>
        <p:blipFill>
          <a:blip r:embed="rId14" cstate="print">
            <a:lum bright="8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urihin Ka, Pangino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"/>
            <a:ext cx="6048672" cy="692696"/>
          </a:xfrm>
        </p:spPr>
        <p:txBody>
          <a:bodyPr>
            <a:normAutofit fontScale="90000"/>
          </a:bodyPr>
          <a:lstStyle/>
          <a:p>
            <a:r>
              <a:rPr lang="ml-IN" b="1" cap="small" dirty="0" smtClean="0"/>
              <a:t>ചാനലുകൾ </a:t>
            </a:r>
            <a:r>
              <a:rPr lang="ml-IN" b="1" cap="small" dirty="0" smtClean="0"/>
              <a:t>മാത്രം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980728"/>
            <a:ext cx="9144000" cy="4536504"/>
          </a:xfrm>
        </p:spPr>
        <p:txBody>
          <a:bodyPr numCol="2">
            <a:noAutofit/>
          </a:bodyPr>
          <a:lstStyle/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നിന്റെ ജീവൻ തന്നതാലെ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രക്ഷകാ സ്തുതിക്കും ഞാൻ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രക്ഷിച്ചെന്നെ, ശുദ്ധിയാക്കി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നിന്നരു-വിയാക്കുവാൻ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പല്ലവി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അത്ഭുതമാം നിന്റെ ശക്തി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എന്നിലൂടെ ഒഴുകാൻ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അരു-വിയായ് തീർത്തിടേണം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എന്നുമെന്നും നിനയ്ക്കായ്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ദാഹിപ്പോർക്കു ദാഹം തീർപ്പാൻ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അരുവിയാ-ക്കീടെണം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നിന്റെ രക്ഷാ-ദൂതു ചൊൽവാൻ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നിന്റെ സ്നേഹം സാക്ഷിപ്പാൻ.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കഴുകെന്നെ ശുദ്ധിയാക്കി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നിൻ കൈയ്യിൽ നീ വഹിപ്പാൻ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നിന്റെ ആജ്ഞ തന്നിടുന്ന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ശക്തി എന്റെ ശരണം.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രക്ഷിക്കുന്ന നിന്റെ ശക്തി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എന്റെ പാപം പോക്കേണം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എന്നെ നീ വി-ലയ്ക്കു വാങ്ങി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പൂർണ്ണനാക്കി തീർക്കേണം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യേശുവേ നീ നിറക്കെന്നിൽ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നിന്നാത്മാവേ പൂർണ്ണമായ്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എന്നിൽ നിന്നും ഒഴുകട്ടെ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ജീവജലം എന്നുമേ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68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ചാനലുകൾ മാത്രം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നിന്റെ ജീവൻ തന്നതാലെ</dc:title>
  <dc:creator>mary</dc:creator>
  <cp:lastModifiedBy>mary</cp:lastModifiedBy>
  <cp:revision>8</cp:revision>
  <dcterms:created xsi:type="dcterms:W3CDTF">2021-12-30T20:19:03Z</dcterms:created>
  <dcterms:modified xsi:type="dcterms:W3CDTF">2022-01-01T21:01:29Z</dcterms:modified>
</cp:coreProperties>
</file>