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3FA6F-C241-4E05-B6EF-07D6C0DF282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E6367-D752-4830-ABB2-B2E957A420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ெய்த்தேவனைத் துத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472608" cy="476672"/>
          </a:xfrm>
        </p:spPr>
        <p:txBody>
          <a:bodyPr>
            <a:normAutofit fontScale="90000"/>
          </a:bodyPr>
          <a:lstStyle/>
          <a:p>
            <a:r>
              <a:rPr lang="ta-IN" sz="3600" b="1" dirty="0" smtClean="0"/>
              <a:t>மெய்த்தேவனைத் துதி</a:t>
            </a:r>
            <a:endParaRPr lang="ta-IN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904656" cy="5688632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மெய்த்தேவனைத் துதி; பேர் நன்மை செய்தார்,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குமாரனைத் தந்துன்னையே நேசித்தார்.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பாவத்துக்காய் யேசுவே மரித்தார்.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 ஜீவனை பெற ஆருயிர் தந்தார்.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போற்றுவோம்! போற்றுவோம்! </a:t>
            </a:r>
            <a:r>
              <a:rPr lang="ta-IN" sz="1600" b="1" dirty="0" smtClean="0">
                <a:solidFill>
                  <a:srgbClr val="FF0000"/>
                </a:solidFill>
              </a:rPr>
              <a:t>ஜீவ </a:t>
            </a:r>
            <a:r>
              <a:rPr lang="ta-IN" sz="1600" b="1" dirty="0" smtClean="0">
                <a:solidFill>
                  <a:srgbClr val="FF0000"/>
                </a:solidFill>
              </a:rPr>
              <a:t>நாயகரை,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நம்புவோம்: நம்புவோம்! </a:t>
            </a:r>
            <a:r>
              <a:rPr lang="ta-IN" sz="1600" b="1" dirty="0" smtClean="0">
                <a:solidFill>
                  <a:srgbClr val="FF0000"/>
                </a:solidFill>
              </a:rPr>
              <a:t>லோக </a:t>
            </a:r>
            <a:r>
              <a:rPr lang="ta-IN" sz="1600" b="1" dirty="0" smtClean="0">
                <a:solidFill>
                  <a:srgbClr val="FF0000"/>
                </a:solidFill>
              </a:rPr>
              <a:t>ரட்சகரை!.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ஓ ஏசுவின் மூலம் நற்கதியுண்டாம்.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பிதாவின் சமூகம் கண்டடையலாம்.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சம்பூரண மீட்பைச் சம்பாதித்தனர்.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வாக்கை அன்பருக்கருள்வேன் என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எப்பாவியானாலும் விஸ்வாசம் வைத்தால்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அந்நேரமே மன்னிப்பு உண்டாம் ஏசுவால்.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அதிசயமான அன்பின் பெருக்கே!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யேசுவினாலே வரும் மகிழ்ச்சியே! அந்நாளில்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இயேசுவை நான் பார்க்கும் போது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உண்டாகும் மகிழ்ச்சிக்கு  வரம்புண்டோ?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மெய்த்தேவனைத் துதி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தேவனுக்கு மகிமை புகழ்ச்சி</dc:title>
  <dc:creator>mary</dc:creator>
  <cp:lastModifiedBy>mary</cp:lastModifiedBy>
  <cp:revision>6</cp:revision>
  <dcterms:created xsi:type="dcterms:W3CDTF">2022-01-23T22:42:16Z</dcterms:created>
  <dcterms:modified xsi:type="dcterms:W3CDTF">2022-01-25T22:03:50Z</dcterms:modified>
</cp:coreProperties>
</file>