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5030-9C30-4825-A0A0-E9D33959A697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9C244-694B-4C4A-BABA-8E6C5D7068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ந்தன் ஜீவன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404664"/>
            <a:ext cx="7143800" cy="650503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dirty="0" smtClean="0"/>
              <a:t>எந்தன் </a:t>
            </a:r>
            <a:r>
              <a:rPr lang="ta-IN" b="1" dirty="0" smtClean="0"/>
              <a:t>ஜீவன்</a:t>
            </a:r>
            <a:r>
              <a:rPr lang="en-US" b="1" dirty="0" smtClean="0"/>
              <a:t>(Nottingham</a:t>
            </a:r>
            <a:r>
              <a:rPr lang="en-US" b="1" dirty="0" smtClean="0"/>
              <a:t>) </a:t>
            </a:r>
            <a:r>
              <a:rPr lang="ta-IN" dirty="0" smtClean="0"/>
              <a:t/>
            </a:r>
            <a:br>
              <a:rPr lang="ta-IN" dirty="0" smtClean="0"/>
            </a:br>
            <a:r>
              <a:rPr lang="ta-IN" b="1" cap="small" dirty="0"/>
              <a:t/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568952" cy="4802088"/>
          </a:xfrm>
        </p:spPr>
        <p:txBody>
          <a:bodyPr numCol="2">
            <a:noAutofit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எந்தன் ஜீவன் இயேசுவே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சொந்தமாக ஆளுமே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காலம் நேரமும்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கையாடியருளும்.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எந்தன் கை பேரன்பினால்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ஏவப்படும்; எந்தன் கால்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சேவை செய்ய விரையும்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அழகாக விளங்கும்.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எந்தன் நாவு இன்பமாய்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உம்மைப் பாடவும், என் வாய்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மீட்பின் செய்தி கூறவும்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ஏதுவாக்கியருளும்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எந்தன் ஆஸ்தி, தேவரீர்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முற்றும் அங்கீகரிப்பீர்;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புத்தி கல்வி யாவையும்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சித்தம்போல் பிரயோகியும்.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எந்தன் சித்தம், இயேசுவே,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ஒப்புவித்துவிட்டேனே;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நெஞ்சில் தங்குவீர்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அதை நித்தம் ஆளுவீர்.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திருப்பாதம் பற்றினேன்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நேசம் ஊற்றினேன்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என்னையே சமூலமாய்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தத்தம் செய்தேன் நித்தமாய்.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86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எந்தன் ஜீவன்(Nottingham)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எந்தன் ஜீவன் ஏற்பீரே </dc:title>
  <dc:creator>mary</dc:creator>
  <cp:lastModifiedBy>FRONT</cp:lastModifiedBy>
  <cp:revision>6</cp:revision>
  <dcterms:created xsi:type="dcterms:W3CDTF">2022-01-03T20:32:04Z</dcterms:created>
  <dcterms:modified xsi:type="dcterms:W3CDTF">2024-01-31T16:53:04Z</dcterms:modified>
</cp:coreProperties>
</file>