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8" d="100"/>
          <a:sy n="78" d="100"/>
        </p:scale>
        <p:origin x="-1445" y="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744E-E398-4FBF-9619-E21F77698F16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A4DFC-E318-4F1A-BC3D-337E2C5D07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हर एक सुननेवाला करे प्रचा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552728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hi-IN" b="1" dirty="0" smtClean="0"/>
              <a:t>हर एक सुननेवाला करे प्रचार।</a:t>
            </a:r>
            <a:br>
              <a:rPr lang="hi-IN" b="1" dirty="0" smtClean="0"/>
            </a:br>
            <a:r>
              <a:rPr lang="hi-IN" b="1" dirty="0" smtClean="0"/>
              <a:t/>
            </a:r>
            <a:br>
              <a:rPr lang="hi-IN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3960440" cy="4730080"/>
          </a:xfrm>
        </p:spPr>
        <p:txBody>
          <a:bodyPr>
            <a:noAutofit/>
          </a:bodyPr>
          <a:lstStyle/>
          <a:p>
            <a:pPr marL="457200" indent="-457200"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हर एक सुननेवाला करे प्रचार</a:t>
            </a:r>
          </a:p>
          <a:p>
            <a:pPr marL="457200" indent="-457200"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यब कही फैलावे यह सुसमचार</a:t>
            </a:r>
          </a:p>
          <a:p>
            <a:pPr marL="457200" indent="-457200"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पापी लॊग यह सुनने पावे बहत बार</a:t>
            </a:r>
          </a:p>
          <a:p>
            <a:pPr marL="457200" indent="-457200"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हर एक आवे यीशु पास।</a:t>
            </a:r>
          </a:p>
          <a:p>
            <a:pPr marL="457200" indent="-457200" algn="l"/>
            <a:endParaRPr lang="hi-IN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 algn="l"/>
            <a:r>
              <a:rPr lang="hi-IN" sz="1600" b="1" dirty="0" smtClean="0">
                <a:solidFill>
                  <a:srgbClr val="FF0000"/>
                </a:solidFill>
              </a:rPr>
              <a:t>बचना:</a:t>
            </a:r>
          </a:p>
          <a:p>
            <a:pPr marL="457200" indent="-457200" algn="l"/>
            <a:r>
              <a:rPr lang="hi-IN" sz="1600" b="1" dirty="0" smtClean="0">
                <a:solidFill>
                  <a:srgbClr val="FF0000"/>
                </a:solidFill>
              </a:rPr>
              <a:t>वही ​समो को ग्रहण करेगा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457200" indent="-457200" algn="l"/>
            <a:r>
              <a:rPr lang="hi-IN" sz="1600" b="1" dirty="0" smtClean="0">
                <a:solidFill>
                  <a:srgbClr val="FF0000"/>
                </a:solidFill>
              </a:rPr>
              <a:t>ढेश विढेश के लोगो को ढेओ नेवता,</a:t>
            </a:r>
          </a:p>
          <a:p>
            <a:pPr marL="457200" indent="-457200" algn="l"/>
            <a:r>
              <a:rPr lang="hi-IN" sz="1600" b="1" dirty="0" smtClean="0">
                <a:solidFill>
                  <a:srgbClr val="FF0000"/>
                </a:solidFill>
              </a:rPr>
              <a:t>किसो को वह नही करेगा निकास</a:t>
            </a:r>
          </a:p>
          <a:p>
            <a:pPr marL="457200" indent="-457200" algn="l"/>
            <a:r>
              <a:rPr lang="hi-IN" sz="1600" b="1" dirty="0" smtClean="0">
                <a:solidFill>
                  <a:srgbClr val="FF0000"/>
                </a:solidFill>
              </a:rPr>
              <a:t>हर एक आवे यीशु पास।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457200" indent="-457200"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</a:t>
            </a:r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हर एक आनेवाला ढेर न करे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खुले हए दुार के बाहर न रहे ।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सुक की राह मे अमी अपना पऻव घरे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हर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एक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आवे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यीशु पास।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सुवत का खुोजी हो तो यीशु को मान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केवल वह बचाता महष्मौ का पाण 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उस पर ढे मरोसा  जिस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से मिलता ञाण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हर एक आवे यीशु पास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112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हर एक सुननेवाला करे प्रचार।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हर एक सुननेवाला करे प्रचार </dc:title>
  <dc:creator>mary</dc:creator>
  <cp:lastModifiedBy>mary</cp:lastModifiedBy>
  <cp:revision>102</cp:revision>
  <dcterms:created xsi:type="dcterms:W3CDTF">2022-01-26T22:01:49Z</dcterms:created>
  <dcterms:modified xsi:type="dcterms:W3CDTF">2022-02-02T19:39:09Z</dcterms:modified>
</cp:coreProperties>
</file>