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64" d="100"/>
          <a:sy n="64" d="100"/>
        </p:scale>
        <p:origin x="-1901" y="-11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8A464-EF8D-45F8-A0D3-CF80C735DD52}" type="datetimeFigureOut">
              <a:rPr lang="en-US" smtClean="0"/>
              <a:pPr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AEF82-48CD-41E4-BD5C-3921C91153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8A464-EF8D-45F8-A0D3-CF80C735DD52}" type="datetimeFigureOut">
              <a:rPr lang="en-US" smtClean="0"/>
              <a:pPr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AEF82-48CD-41E4-BD5C-3921C91153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8A464-EF8D-45F8-A0D3-CF80C735DD52}" type="datetimeFigureOut">
              <a:rPr lang="en-US" smtClean="0"/>
              <a:pPr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AEF82-48CD-41E4-BD5C-3921C91153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8A464-EF8D-45F8-A0D3-CF80C735DD52}" type="datetimeFigureOut">
              <a:rPr lang="en-US" smtClean="0"/>
              <a:pPr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AEF82-48CD-41E4-BD5C-3921C91153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8A464-EF8D-45F8-A0D3-CF80C735DD52}" type="datetimeFigureOut">
              <a:rPr lang="en-US" smtClean="0"/>
              <a:pPr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AEF82-48CD-41E4-BD5C-3921C91153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8A464-EF8D-45F8-A0D3-CF80C735DD52}" type="datetimeFigureOut">
              <a:rPr lang="en-US" smtClean="0"/>
              <a:pPr/>
              <a:t>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AEF82-48CD-41E4-BD5C-3921C91153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8A464-EF8D-45F8-A0D3-CF80C735DD52}" type="datetimeFigureOut">
              <a:rPr lang="en-US" smtClean="0"/>
              <a:pPr/>
              <a:t>1/21/2022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AEF82-48CD-41E4-BD5C-3921C91153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8A464-EF8D-45F8-A0D3-CF80C735DD52}" type="datetimeFigureOut">
              <a:rPr lang="en-US" smtClean="0"/>
              <a:pPr/>
              <a:t>1/21/2022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AEF82-48CD-41E4-BD5C-3921C91153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8A464-EF8D-45F8-A0D3-CF80C735DD52}" type="datetimeFigureOut">
              <a:rPr lang="en-US" smtClean="0"/>
              <a:pPr/>
              <a:t>1/21/2022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AEF82-48CD-41E4-BD5C-3921C91153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8A464-EF8D-45F8-A0D3-CF80C735DD52}" type="datetimeFigureOut">
              <a:rPr lang="en-US" smtClean="0"/>
              <a:pPr/>
              <a:t>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AEF82-48CD-41E4-BD5C-3921C91153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8A464-EF8D-45F8-A0D3-CF80C735DD52}" type="datetimeFigureOut">
              <a:rPr lang="en-US" smtClean="0"/>
              <a:pPr/>
              <a:t>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AEF82-48CD-41E4-BD5C-3921C91153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68A464-EF8D-45F8-A0D3-CF80C735DD52}" type="datetimeFigureOut">
              <a:rPr lang="en-US" smtClean="0"/>
              <a:pPr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AAEF82-48CD-41E4-BD5C-3921C91153D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ow Firm a Foundation1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Стоит основанье, стоит крепче скал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188640"/>
            <a:ext cx="8136904" cy="504057"/>
          </a:xfrm>
        </p:spPr>
        <p:txBody>
          <a:bodyPr>
            <a:noAutofit/>
          </a:bodyPr>
          <a:lstStyle/>
          <a:p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ru-RU" sz="4000" b="1" dirty="0" smtClean="0"/>
              <a:t>Стоит </a:t>
            </a:r>
            <a:r>
              <a:rPr lang="ru-RU" sz="4000" b="1" dirty="0"/>
              <a:t>основанье, стоит крепче скал</a:t>
            </a:r>
            <a:br>
              <a:rPr lang="ru-RU" sz="4000" b="1" dirty="0"/>
            </a:br>
            <a:endParaRPr lang="en-US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196752"/>
            <a:ext cx="9396536" cy="5472608"/>
          </a:xfrm>
        </p:spPr>
        <p:txBody>
          <a:bodyPr numCol="2">
            <a:noAutofit/>
          </a:bodyPr>
          <a:lstStyle/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Стоит Основанье, стоит крепче скал,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Его в Своем Слове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е</a:t>
            </a:r>
            <a:r>
              <a:rPr lang="az-Cyrl-AZ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выщ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ни</a:t>
            </a:r>
            <a:r>
              <a:rPr lang="az-Cyrl-AZ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й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нам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лал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Другого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не нужно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нам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az-Cyrl-AZ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етям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az-Cyrl-AZ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емл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Которые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az-Cyrl-AZ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верой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Иисусе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при</a:t>
            </a:r>
            <a:r>
              <a:rPr lang="az-Cyrl-AZ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щ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Не бойся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az-Cyrl-AZ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Я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Бог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az-Cyrl-AZ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твой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тобою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везде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добре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несчастье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az-Cyrl-AZ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тяж</a:t>
            </a:r>
            <a:r>
              <a:rPr lang="az-Cyrl-AZ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ё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 тр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де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лишеньях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az-Cyrl-AZ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страданьях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az-Cyrl-AZ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темни</a:t>
            </a:r>
            <a:r>
              <a:rPr lang="az-Cyrl-AZ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ц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е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</a:t>
            </a:r>
            <a:r>
              <a:rPr lang="az-Cyrl-AZ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ы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рой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Тебя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az-Cyrl-AZ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дде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ж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ем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шей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</a:t>
            </a:r>
            <a:r>
              <a:rPr lang="az-Cyrl-AZ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кой!</a:t>
            </a:r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Пр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az-Cyrl-AZ" sz="1800" b="1" dirty="0" smtClean="0">
                <a:solidFill>
                  <a:srgbClr val="FF0000"/>
                </a:solidFill>
              </a:rPr>
              <a:t>Иису</a:t>
            </a:r>
            <a:r>
              <a:rPr lang="en-US" sz="1800" b="1" dirty="0" smtClean="0">
                <a:solidFill>
                  <a:srgbClr val="FF0000"/>
                </a:solidFill>
              </a:rPr>
              <a:t>c, </a:t>
            </a:r>
            <a:r>
              <a:rPr lang="az-Cyrl-AZ" sz="1800" b="1" dirty="0" smtClean="0">
                <a:solidFill>
                  <a:srgbClr val="FF0000"/>
                </a:solidFill>
              </a:rPr>
              <a:t>Ты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az-Cyrl-AZ" sz="1800" b="1" dirty="0" smtClean="0">
                <a:solidFill>
                  <a:srgbClr val="FF0000"/>
                </a:solidFill>
              </a:rPr>
              <a:t>с</a:t>
            </a:r>
            <a:r>
              <a:rPr lang="ru-RU" sz="1800" b="1" dirty="0" smtClean="0">
                <a:solidFill>
                  <a:srgbClr val="FF0000"/>
                </a:solidFill>
              </a:rPr>
              <a:t>кала</a:t>
            </a:r>
            <a:r>
              <a:rPr lang="en-US" sz="1800" b="1" dirty="0" smtClean="0">
                <a:solidFill>
                  <a:srgbClr val="FF0000"/>
                </a:solidFill>
              </a:rPr>
              <a:t> c</a:t>
            </a:r>
            <a:r>
              <a:rPr lang="az-Cyrl-AZ" sz="1800" b="1" dirty="0" smtClean="0">
                <a:solidFill>
                  <a:srgbClr val="FF0000"/>
                </a:solidFill>
              </a:rPr>
              <a:t>па</a:t>
            </a:r>
            <a:r>
              <a:rPr lang="en-US" sz="1800" b="1" dirty="0" err="1" smtClean="0">
                <a:solidFill>
                  <a:srgbClr val="FF0000"/>
                </a:solidFill>
              </a:rPr>
              <a:t>ce</a:t>
            </a:r>
            <a:r>
              <a:rPr lang="ru-RU" sz="1800" b="1" dirty="0" smtClean="0">
                <a:solidFill>
                  <a:srgbClr val="FF0000"/>
                </a:solidFill>
              </a:rPr>
              <a:t>нь</a:t>
            </a:r>
            <a:r>
              <a:rPr lang="az-Cyrl-AZ" sz="1800" b="1" dirty="0" smtClean="0">
                <a:solidFill>
                  <a:srgbClr val="FF0000"/>
                </a:solidFill>
              </a:rPr>
              <a:t>я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</a:p>
          <a:p>
            <a:pPr algn="l"/>
            <a:r>
              <a:rPr lang="az-Cyrl-AZ" sz="1800" b="1" dirty="0" smtClean="0">
                <a:solidFill>
                  <a:srgbClr val="FF0000"/>
                </a:solidFill>
              </a:rPr>
              <a:t>Тебе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az-Cyrl-AZ" sz="1800" b="1" dirty="0" smtClean="0">
                <a:solidFill>
                  <a:srgbClr val="FF0000"/>
                </a:solidFill>
              </a:rPr>
              <a:t>л</a:t>
            </a:r>
            <a:r>
              <a:rPr lang="ru-RU" sz="1800" b="1" dirty="0" smtClean="0">
                <a:solidFill>
                  <a:srgbClr val="FF0000"/>
                </a:solidFill>
              </a:rPr>
              <a:t>ишь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  <a:r>
              <a:rPr lang="az-Cyrl-AZ" sz="1800" b="1" dirty="0" smtClean="0">
                <a:solidFill>
                  <a:srgbClr val="FF0000"/>
                </a:solidFill>
              </a:rPr>
              <a:t>до</a:t>
            </a:r>
            <a:r>
              <a:rPr lang="ru-RU" sz="1800" b="1" dirty="0" smtClean="0">
                <a:solidFill>
                  <a:srgbClr val="FF0000"/>
                </a:solidFill>
              </a:rPr>
              <a:t>в</a:t>
            </a:r>
            <a:r>
              <a:rPr lang="en-US" sz="1800" b="1" dirty="0" err="1" smtClean="0">
                <a:solidFill>
                  <a:srgbClr val="FF0000"/>
                </a:solidFill>
              </a:rPr>
              <a:t>ep</a:t>
            </a:r>
            <a:r>
              <a:rPr lang="ru-RU" sz="1800" b="1" dirty="0" smtClean="0">
                <a:solidFill>
                  <a:srgbClr val="FF0000"/>
                </a:solidFill>
              </a:rPr>
              <a:t>яю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  <a:r>
              <a:rPr lang="ru-RU" sz="1800" b="1" dirty="0" smtClean="0">
                <a:solidFill>
                  <a:srgbClr val="FF0000"/>
                </a:solidFill>
              </a:rPr>
              <a:t>я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r>
              <a:rPr lang="az-Cyrl-AZ" sz="1800" b="1" dirty="0" smtClean="0">
                <a:solidFill>
                  <a:srgbClr val="FF0000"/>
                </a:solidFill>
              </a:rPr>
              <a:t>Иису</a:t>
            </a:r>
            <a:r>
              <a:rPr lang="en-US" sz="1800" b="1" dirty="0" smtClean="0">
                <a:solidFill>
                  <a:srgbClr val="FF0000"/>
                </a:solidFill>
              </a:rPr>
              <a:t>c, </a:t>
            </a:r>
            <a:r>
              <a:rPr lang="ru-RU" sz="1800" b="1" dirty="0" smtClean="0">
                <a:solidFill>
                  <a:srgbClr val="FF0000"/>
                </a:solidFill>
              </a:rPr>
              <a:t>к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az-Cyrl-AZ" sz="1800" b="1" dirty="0" smtClean="0">
                <a:solidFill>
                  <a:srgbClr val="FF0000"/>
                </a:solidFill>
              </a:rPr>
              <a:t>Тебе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ru-RU" sz="1800" b="1" dirty="0" smtClean="0">
                <a:solidFill>
                  <a:srgbClr val="FF0000"/>
                </a:solidFill>
              </a:rPr>
              <a:t>мо</a:t>
            </a:r>
            <a:r>
              <a:rPr lang="az-Cyrl-AZ" sz="1800" b="1" dirty="0" smtClean="0">
                <a:solidFill>
                  <a:srgbClr val="FF0000"/>
                </a:solidFill>
              </a:rPr>
              <a:t>ё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  <a:r>
              <a:rPr lang="ru-RU" sz="1800" b="1" dirty="0" smtClean="0">
                <a:solidFill>
                  <a:srgbClr val="FF0000"/>
                </a:solidFill>
              </a:rPr>
              <a:t>стремл</a:t>
            </a:r>
            <a:r>
              <a:rPr lang="en-US" sz="1800" b="1" dirty="0" smtClean="0">
                <a:solidFill>
                  <a:srgbClr val="FF0000"/>
                </a:solidFill>
              </a:rPr>
              <a:t>e</a:t>
            </a:r>
            <a:r>
              <a:rPr lang="ru-RU" sz="1800" b="1" dirty="0" smtClean="0">
                <a:solidFill>
                  <a:srgbClr val="FF0000"/>
                </a:solidFill>
              </a:rPr>
              <a:t>нь</a:t>
            </a:r>
            <a:r>
              <a:rPr lang="en-US" sz="1800" b="1" dirty="0" smtClean="0">
                <a:solidFill>
                  <a:srgbClr val="FF0000"/>
                </a:solidFill>
              </a:rPr>
              <a:t>e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Н</a:t>
            </a:r>
            <a:r>
              <a:rPr lang="az-Cyrl-AZ" sz="1800" b="1" dirty="0" smtClean="0">
                <a:solidFill>
                  <a:srgbClr val="FF0000"/>
                </a:solidFill>
              </a:rPr>
              <a:t>а</a:t>
            </a:r>
            <a:r>
              <a:rPr lang="ru-RU" sz="1800" b="1" dirty="0" smtClean="0">
                <a:solidFill>
                  <a:srgbClr val="FF0000"/>
                </a:solidFill>
              </a:rPr>
              <a:t>в</a:t>
            </a:r>
            <a:r>
              <a:rPr lang="en-US" sz="1800" b="1" dirty="0" smtClean="0">
                <a:solidFill>
                  <a:srgbClr val="FF0000"/>
                </a:solidFill>
              </a:rPr>
              <a:t>e</a:t>
            </a:r>
            <a:r>
              <a:rPr lang="ru-RU" sz="1800" b="1" dirty="0" smtClean="0">
                <a:solidFill>
                  <a:srgbClr val="FF0000"/>
                </a:solidFill>
              </a:rPr>
              <a:t>ки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  <a:r>
              <a:rPr lang="ru-RU" sz="1800" b="1" dirty="0" smtClean="0">
                <a:solidFill>
                  <a:srgbClr val="FF0000"/>
                </a:solidFill>
              </a:rPr>
              <a:t>опо</a:t>
            </a:r>
            <a:r>
              <a:rPr lang="en-US" sz="1800" b="1" dirty="0" smtClean="0">
                <a:solidFill>
                  <a:srgbClr val="FF0000"/>
                </a:solidFill>
              </a:rPr>
              <a:t>pa </a:t>
            </a:r>
            <a:r>
              <a:rPr lang="az-Cyrl-AZ" sz="1800" b="1" dirty="0" smtClean="0">
                <a:solidFill>
                  <a:srgbClr val="FF0000"/>
                </a:solidFill>
              </a:rPr>
              <a:t>Ты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  <a:r>
              <a:rPr lang="ru-RU" sz="1800" b="1" dirty="0" smtClean="0">
                <a:solidFill>
                  <a:srgbClr val="FF0000"/>
                </a:solidFill>
              </a:rPr>
              <a:t>м</a:t>
            </a:r>
            <a:r>
              <a:rPr lang="en-US" sz="1800" b="1" dirty="0" smtClean="0">
                <a:solidFill>
                  <a:srgbClr val="FF0000"/>
                </a:solidFill>
              </a:rPr>
              <a:t>o</a:t>
            </a:r>
            <a:r>
              <a:rPr lang="ru-RU" sz="1800" b="1" dirty="0" smtClean="0">
                <a:solidFill>
                  <a:srgbClr val="FF0000"/>
                </a:solidFill>
              </a:rPr>
              <a:t>я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Когда через воды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пошлю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Я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тебя,</a:t>
            </a:r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Смотри не на волны – смотри на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Мене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Я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знаю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как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душу твою сохранить,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 горе и беды в добро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обратить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Душа, что в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смиреньи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Иисусу пришла,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Вовеки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сох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ю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от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служите</a:t>
            </a:r>
            <a:r>
              <a:rPr lang="az-Cyrl-AZ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ей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зла.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Пусть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мир негодует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иусть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ад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восстает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Нигде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ником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не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отдам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Я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е</a:t>
            </a:r>
            <a:r>
              <a:rPr lang="az-Cyrl-AZ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ё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</TotalTime>
  <Words>217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Стоит основанье, стоит крепче скал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Стоит основанье, стоит крепче скал </dc:title>
  <dc:creator>mary</dc:creator>
  <cp:lastModifiedBy>mary</cp:lastModifiedBy>
  <cp:revision>57</cp:revision>
  <dcterms:created xsi:type="dcterms:W3CDTF">2022-01-20T00:23:36Z</dcterms:created>
  <dcterms:modified xsi:type="dcterms:W3CDTF">2022-01-21T19:31:30Z</dcterms:modified>
</cp:coreProperties>
</file>