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9596-52D1-4193-A847-04D91367828E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5714-51BA-4560-B3E5-4FAC3DE1E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9596-52D1-4193-A847-04D91367828E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5714-51BA-4560-B3E5-4FAC3DE1E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9596-52D1-4193-A847-04D91367828E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5714-51BA-4560-B3E5-4FAC3DE1E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9596-52D1-4193-A847-04D91367828E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5714-51BA-4560-B3E5-4FAC3DE1E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9596-52D1-4193-A847-04D91367828E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5714-51BA-4560-B3E5-4FAC3DE1E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9596-52D1-4193-A847-04D91367828E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5714-51BA-4560-B3E5-4FAC3DE1E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9596-52D1-4193-A847-04D91367828E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5714-51BA-4560-B3E5-4FAC3DE1E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9596-52D1-4193-A847-04D91367828E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5714-51BA-4560-B3E5-4FAC3DE1E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9596-52D1-4193-A847-04D91367828E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5714-51BA-4560-B3E5-4FAC3DE1E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9596-52D1-4193-A847-04D91367828E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5714-51BA-4560-B3E5-4FAC3DE1E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9596-52D1-4193-A847-04D91367828E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5714-51BA-4560-B3E5-4FAC3DE1E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99596-52D1-4193-A847-04D91367828E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A5714-51BA-4560-B3E5-4FAC3DE1EE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soever Heareth Shout! Shout the soun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Пусть берёт, кто хоч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256584" cy="3898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dirty="0"/>
              <a:t> </a:t>
            </a:r>
            <a:r>
              <a:rPr lang="az-Cyrl-AZ" b="1" dirty="0" smtClean="0"/>
              <a:t>Пусть </a:t>
            </a:r>
            <a:r>
              <a:rPr lang="az-Cyrl-AZ" b="1" dirty="0"/>
              <a:t>берёт, кто хочет</a:t>
            </a:r>
            <a:br>
              <a:rPr lang="az-Cyrl-AZ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4320480" cy="473008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Пусть берёт, кто хочет, без серебра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Божий дар спасенья вечного добра!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Слушайте, идите и спешите взять то,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Бог всем хочет дать.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Пусть берёт бедняк, пусть он даром пьёт!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Вот уста Иисуса уж давно зовут: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«Воды жизни вечной без конца текут: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даром пей, кто жаждет пить!»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Приходи, бери, бедный друг, скорей!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Ныне день спасенья для души твоей;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завтра будет поздно, уж не будет звать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больше Божья благодать.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Пусть берёт, кто хочет! Путь Божий прям.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Истинно правдиво слово Божье к нам;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всё, что обещает, Он в любви даёт,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нищий духом да придёт.</a:t>
            </a:r>
          </a:p>
          <a:p>
            <a:r>
              <a:rPr lang="ru-RU" sz="1600" dirty="0" smtClean="0"/>
              <a:t/>
            </a:r>
            <a:br>
              <a:rPr lang="ru-RU" sz="1600" dirty="0" smtClean="0"/>
            </a:b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127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Пусть берёт, кто хочет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Пусть берёт, кто хочет </dc:title>
  <dc:creator>mary</dc:creator>
  <cp:lastModifiedBy>mary</cp:lastModifiedBy>
  <cp:revision>4</cp:revision>
  <dcterms:created xsi:type="dcterms:W3CDTF">2022-01-26T22:08:51Z</dcterms:created>
  <dcterms:modified xsi:type="dcterms:W3CDTF">2022-01-27T22:58:41Z</dcterms:modified>
</cp:coreProperties>
</file>