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622F-F445-4505-8568-12E29DD64535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3FC63-968B-4FAB-8CD8-AFDF4BD62B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622F-F445-4505-8568-12E29DD64535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3FC63-968B-4FAB-8CD8-AFDF4BD62B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622F-F445-4505-8568-12E29DD64535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3FC63-968B-4FAB-8CD8-AFDF4BD62B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622F-F445-4505-8568-12E29DD64535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3FC63-968B-4FAB-8CD8-AFDF4BD62B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622F-F445-4505-8568-12E29DD64535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3FC63-968B-4FAB-8CD8-AFDF4BD62B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622F-F445-4505-8568-12E29DD64535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3FC63-968B-4FAB-8CD8-AFDF4BD62B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622F-F445-4505-8568-12E29DD64535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3FC63-968B-4FAB-8CD8-AFDF4BD62B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622F-F445-4505-8568-12E29DD64535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3FC63-968B-4FAB-8CD8-AFDF4BD62B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622F-F445-4505-8568-12E29DD64535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3FC63-968B-4FAB-8CD8-AFDF4BD62B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622F-F445-4505-8568-12E29DD64535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3FC63-968B-4FAB-8CD8-AFDF4BD62B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622F-F445-4505-8568-12E29DD64535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3FC63-968B-4FAB-8CD8-AFDF4BD62B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89622F-F445-4505-8568-12E29DD64535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3FC63-968B-4FAB-8CD8-AFDF4BD62B0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Christ the Lord is risen today3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Наш Господь Христос воскре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632" y="0"/>
            <a:ext cx="6912768" cy="5784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az-Cyrl-AZ" b="1" dirty="0" smtClean="0"/>
              <a:t>Наш </a:t>
            </a:r>
            <a:r>
              <a:rPr lang="az-Cyrl-AZ" b="1" dirty="0"/>
              <a:t>Господь Христос воскрес!</a:t>
            </a:r>
            <a:r>
              <a:rPr lang="az-Cyrl-AZ" dirty="0"/>
              <a:t/>
            </a:r>
            <a:br>
              <a:rPr lang="az-Cyrl-AZ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764704"/>
            <a:ext cx="4248472" cy="4442048"/>
          </a:xfrm>
        </p:spPr>
        <p:txBody>
          <a:bodyPr>
            <a:noAutofit/>
          </a:bodyPr>
          <a:lstStyle/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1.Наш Господь Христос воскрес! Аллилуйя!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Эта весть пришла с небес. Аллилуйя!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Мощь Всевышнего хваля. Аллилуйя!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Пойте небо и земля! Аллилуйя!</a:t>
            </a: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2.Жив наш славный Царь опять! Аллилуйя!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Смерть, скажи, где твоё жало? Аллилуйя!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Умер Он, чтоб жизнь нам дать. Аллилуйя!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Ад не страшен нам ни мало. Аллилуйя!</a:t>
            </a: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3.Славный подвиг совершён! Аллилуйя!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Всех врагов унизил Он. Аллилуйя!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Смерть, Владыке не мешай. Аллилуйя!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открыл всем людям рай. Аллилуйя!</a:t>
            </a: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4.Как на крыльях мы летим. Аллилуйя!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силе свыше вслед за Ним. Аллилуйя!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Умереть с Ним, с Ним ожить. Аллилуйя!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 Ним терпеть, с Ним вечно жить. Аллилуйя!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132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Наш Господь Христос воскрес!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Наш Господь Христос воскрес! </dc:title>
  <dc:creator>mary</dc:creator>
  <cp:lastModifiedBy>mary</cp:lastModifiedBy>
  <cp:revision>6</cp:revision>
  <dcterms:created xsi:type="dcterms:W3CDTF">2022-01-11T21:50:17Z</dcterms:created>
  <dcterms:modified xsi:type="dcterms:W3CDTF">2022-01-12T22:23:10Z</dcterms:modified>
</cp:coreProperties>
</file>