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172BF-E22F-4907-9C65-61C5F534C60E}" type="datetimeFigureOut">
              <a:rPr lang="en-US" smtClean="0"/>
              <a:pPr/>
              <a:t>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57089-DC2B-4557-9176-31193136AA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Мой Господь всегда со мною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0"/>
            <a:ext cx="6840760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Мой </a:t>
            </a:r>
            <a:r>
              <a:rPr lang="ru-RU" b="1" dirty="0"/>
              <a:t>Господь всегда со мною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548680"/>
            <a:ext cx="7704856" cy="630932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Мой Господь всегда со мною,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можно ль большего желать?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Сомневаться не дерзаю: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даёт мне благодать.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святой наполнил душу,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дивный свет рассеял тьму.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ни встретилось, я слышу: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«Всё ко благу твоему!»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ни встретилось, я слышу: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«Всё ко благу твоему!»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Мой Господь всегда со мною,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ободряет на пути,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 небесных удостоил,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помогает крест нести.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Хоть нога порой споткнётся,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хоть бываю одинок,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скалы высокой льётся,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вечной радости поток.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скалы высокой льётся,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вечной радости поток.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Мой Господь всегда со мною,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полнота блаженства в Нём,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меня Он успокоит,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приведёт в небесный дом.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Дух живой из царства тленья,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вознесётся в край иной,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воспоёт Христу хваленье,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Он был всегда со мной.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Воспоёт Христу хваленье,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Он был всегда со мной.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162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Мой Господь всегда со мною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Мой Господь всегда со мною </dc:title>
  <dc:creator>mary</dc:creator>
  <cp:lastModifiedBy>mary</cp:lastModifiedBy>
  <cp:revision>6</cp:revision>
  <dcterms:created xsi:type="dcterms:W3CDTF">2022-01-06T22:20:08Z</dcterms:created>
  <dcterms:modified xsi:type="dcterms:W3CDTF">2022-01-08T17:18:16Z</dcterms:modified>
</cp:coreProperties>
</file>