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C9701-6B9A-4772-9769-BB3B12E9F73D}" type="datetimeFigureOut">
              <a:rPr lang="en-US" smtClean="0"/>
              <a:pPr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7749C-BD4F-42F9-89DB-FE05CA6DF2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севышнему Сла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752528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Всевышнему </a:t>
            </a:r>
            <a:r>
              <a:rPr lang="az-Cyrl-AZ" b="1" dirty="0"/>
              <a:t>Слава</a:t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5328592" cy="5688632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1.Всевышнему слава! Он нас оправдал.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 мир возлюбил Он, что Сына нам дал.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Спаситель нас кровью Своею омыл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доступ к небесному счастью открыл.  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Славь Христа! Славь Христа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С </a:t>
            </a:r>
            <a:r>
              <a:rPr lang="ru-RU" sz="1600" b="1" dirty="0" smtClean="0">
                <a:solidFill>
                  <a:srgbClr val="FF0000"/>
                </a:solidFill>
              </a:rPr>
              <a:t>торжеством славь, земля!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Славь Христа! Славь Христа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Славьте</a:t>
            </a:r>
            <a:r>
              <a:rPr lang="ru-RU" sz="1600" b="1" dirty="0" smtClean="0">
                <a:solidFill>
                  <a:srgbClr val="FF0000"/>
                </a:solidFill>
              </a:rPr>
              <a:t>, все племена!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Придите, о, люди к престолу Христа,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Прославьте всесильную жертву Христа.  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2.Прощенье грехов Бог дарует тому,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в полном смирении падёт пред Христом.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злейший преступник, пришедший к Нему,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Прощён в согрешении великом своём.  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3.Спаситель – Наставник спасённым во всём.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сила Христа нас от зла оградит.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Везде под Его благодатным крылом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Найдём мы от бурь и волнения щит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123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Всевышнему Слава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Всевышнему Слава </dc:title>
  <dc:creator>mary</dc:creator>
  <cp:lastModifiedBy>mary</cp:lastModifiedBy>
  <cp:revision>5</cp:revision>
  <dcterms:created xsi:type="dcterms:W3CDTF">2022-01-23T22:39:35Z</dcterms:created>
  <dcterms:modified xsi:type="dcterms:W3CDTF">2022-01-24T16:49:24Z</dcterms:modified>
</cp:coreProperties>
</file>