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41BDB-F1BD-4E47-BEA6-53475F50DDE7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BFFDB-6324-4520-A7BA-B8E9CFD373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Firm a Foundation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Cuán firme cimient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82453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¡</a:t>
            </a:r>
            <a:r>
              <a:rPr lang="en-US" b="1" dirty="0" err="1" smtClean="0"/>
              <a:t>Cuán</a:t>
            </a:r>
            <a:r>
              <a:rPr lang="en-US" b="1" dirty="0" smtClean="0"/>
              <a:t> </a:t>
            </a:r>
            <a:r>
              <a:rPr lang="en-US" b="1" dirty="0" err="1" smtClean="0"/>
              <a:t>firme</a:t>
            </a:r>
            <a:r>
              <a:rPr lang="en-US" b="1" dirty="0" smtClean="0"/>
              <a:t> </a:t>
            </a:r>
            <a:r>
              <a:rPr lang="en-US" b="1" dirty="0" err="1" smtClean="0"/>
              <a:t>cimiento</a:t>
            </a:r>
            <a:r>
              <a:rPr lang="en-US" dirty="0" smtClean="0"/>
              <a:t>!</a:t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748464" cy="5544616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¡Cuán firme cimiento se ha dado a la fe,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Dios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 Palabra de amor!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¿Qué más Él pudiera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libro añadir,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todo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hijos lo ha dicho el Señor?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“No temas por nada, contigo Yo soy;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Dios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soy solo, tu ayuda seré;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fuerza y firmeza en Mi diestra estarán,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ella sostén y poder te daré”.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“La llama no puede dañarte jamás,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en medio del fuego te ordeno pasar;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oro de tu alma más puro será,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solo la escoria se habrá de quemar”.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habrán de anegarte las ondas del mar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aguas profundas te ordeno salir;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contigo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angustia estaré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todas tus penas podré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reducir”.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“Al alma que anhele la paz que hay en Mí,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Jamás en sus luchas la habré de dejar;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todo el infierno la quiere perder,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¡Yo nunca, no, nunca, la puedo olvidar!”.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185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¡Cuán firme cimiento!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Cuán Firme Cimiento</dc:title>
  <dc:creator>mary</dc:creator>
  <cp:lastModifiedBy>mary</cp:lastModifiedBy>
  <cp:revision>10</cp:revision>
  <dcterms:created xsi:type="dcterms:W3CDTF">2022-01-20T00:30:41Z</dcterms:created>
  <dcterms:modified xsi:type="dcterms:W3CDTF">2022-01-20T23:31:02Z</dcterms:modified>
</cp:coreProperties>
</file>