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5A1BB-C59D-43A4-AF56-C1C6F04706D5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BDF45-76A1-417A-BF3E-F298BCE25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Firm a Foundation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e fest, o ihr Heiligen  4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Wie fest, o ihr Heiligen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056784" cy="509012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1.Wie fest, o ihr Heiligen,steht euer Hort,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Höchsten fürtreffliches  kräftiges Wort! Verheißung und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Tröstung, wie Felsen so fest,für den, der auf Jesus sich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gläubig verläßt, für den, der auf, Jesus sich gläubig verläßt.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Sei furchtlos, sei freudig, denn Ich bin dir nah, noch ehe du rufest,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 Retter ist da; als Helfer der Meinen,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bin Ich bekannt,voll Gnade und Treu, mit all mächtiger Hand,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 Gnade und Treu, mit allmächtiger Hand.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Und heiß Ich dich wallen durch schwellende Flut, halt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fest Meine Hand und halt  hoch deinen Mut;aus Trübsal bringt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 Mein Arm dir hervor,und strahlender steigst du am Ufer empor,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strahlender, steigst du am Ufer empor.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Wer Jesus umschlingt und an  Jesus sich hält,  kann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ihm entreißen die  Macht dieser Welt?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Trübsal und  Feindschaft, in Tod und Gericht,nein nimmer, nein nimmer;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lasse ihn nicht; nein nimmer, nein nimmer,  Ich lasse ihn nicht.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193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Wie fest, o ihr Heiligen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fest, o ihr Heiligen</dc:title>
  <dc:creator>mary</dc:creator>
  <cp:lastModifiedBy>mary</cp:lastModifiedBy>
  <cp:revision>10</cp:revision>
  <dcterms:created xsi:type="dcterms:W3CDTF">2022-01-20T00:20:46Z</dcterms:created>
  <dcterms:modified xsi:type="dcterms:W3CDTF">2022-01-23T21:59:53Z</dcterms:modified>
</cp:coreProperties>
</file>