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711D-FA4C-4F9B-8931-3D5FC24D389F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809B-9388-4428-8461-820F9F99B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711D-FA4C-4F9B-8931-3D5FC24D389F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809B-9388-4428-8461-820F9F99B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711D-FA4C-4F9B-8931-3D5FC24D389F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809B-9388-4428-8461-820F9F99B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711D-FA4C-4F9B-8931-3D5FC24D389F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809B-9388-4428-8461-820F9F99B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711D-FA4C-4F9B-8931-3D5FC24D389F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809B-9388-4428-8461-820F9F99B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711D-FA4C-4F9B-8931-3D5FC24D389F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809B-9388-4428-8461-820F9F99B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711D-FA4C-4F9B-8931-3D5FC24D389F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809B-9388-4428-8461-820F9F99B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711D-FA4C-4F9B-8931-3D5FC24D389F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809B-9388-4428-8461-820F9F99B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711D-FA4C-4F9B-8931-3D5FC24D389F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809B-9388-4428-8461-820F9F99B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711D-FA4C-4F9B-8931-3D5FC24D389F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809B-9388-4428-8461-820F9F99B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711D-FA4C-4F9B-8931-3D5FC24D389F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809B-9388-4428-8461-820F9F99B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1711D-FA4C-4F9B-8931-3D5FC24D389F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809B-9388-4428-8461-820F9F99B4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r da will, der kom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328592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Wer da will, der komme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6400800" cy="5018112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1.Wer da will, der komme! Ruft, ruft es laut!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 zum Born des Lebens, sprechen Geist und Braut.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wird nimmer dürsten, der dem Herrn vertraut.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da will, der komme heut'!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Hungert dich, so komm! Dürstet dich, so nimm!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Jesus ruft die Sünder, darum komm zu Ihm!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Offen steht die Türe, alles ist bereit.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Wer da will, der komme heut'!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Wer da will, der komme! Zögert nicht mehr!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Öde ist die Seele und das Herz ist leer,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unsrer Seele Dürsten stillet nurder Herr.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da will, der komme heut'!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Wer da will, der komme! Fest steht der Hort!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es hört, der trage in die Welt es fort!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es braucht, der glaub' es! Wahr ist Jesu Wort.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da will, der kom me heut'!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175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Wer da will, der komme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 da will, der nehme!</dc:title>
  <dc:creator>mary</dc:creator>
  <cp:lastModifiedBy>mary</cp:lastModifiedBy>
  <cp:revision>6</cp:revision>
  <dcterms:created xsi:type="dcterms:W3CDTF">2022-01-26T22:04:29Z</dcterms:created>
  <dcterms:modified xsi:type="dcterms:W3CDTF">2022-01-31T16:59:57Z</dcterms:modified>
</cp:coreProperties>
</file>