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E78B-52C6-4558-8907-42EC60B2E540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CDB-846B-4F1C-8846-4744BDEE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E78B-52C6-4558-8907-42EC60B2E540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CDB-846B-4F1C-8846-4744BDEE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E78B-52C6-4558-8907-42EC60B2E540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CDB-846B-4F1C-8846-4744BDEE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E78B-52C6-4558-8907-42EC60B2E540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CDB-846B-4F1C-8846-4744BDEE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E78B-52C6-4558-8907-42EC60B2E540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CDB-846B-4F1C-8846-4744BDEE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E78B-52C6-4558-8907-42EC60B2E540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CDB-846B-4F1C-8846-4744BDEE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E78B-52C6-4558-8907-42EC60B2E540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CDB-846B-4F1C-8846-4744BDEE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E78B-52C6-4558-8907-42EC60B2E540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CDB-846B-4F1C-8846-4744BDEE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E78B-52C6-4558-8907-42EC60B2E540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CDB-846B-4F1C-8846-4744BDEE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E78B-52C6-4558-8907-42EC60B2E540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CDB-846B-4F1C-8846-4744BDEE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E78B-52C6-4558-8907-42EC60B2E540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BCDB-846B-4F1C-8846-4744BDEE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0E78B-52C6-4558-8907-42EC60B2E540}" type="datetimeFigureOut">
              <a:rPr lang="en-US" smtClean="0"/>
              <a:pPr/>
              <a:t>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9BCDB-846B-4F1C-8846-4744BDEED1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år Gud vere æra 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104456" cy="47667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Vår</a:t>
            </a:r>
            <a:r>
              <a:rPr lang="en-US" b="1" dirty="0"/>
              <a:t> </a:t>
            </a:r>
            <a:r>
              <a:rPr lang="en-US" b="1" dirty="0" err="1"/>
              <a:t>Gud</a:t>
            </a:r>
            <a:r>
              <a:rPr lang="en-US" b="1" dirty="0"/>
              <a:t> </a:t>
            </a:r>
            <a:r>
              <a:rPr lang="en-US" b="1" dirty="0" err="1"/>
              <a:t>vere</a:t>
            </a:r>
            <a:r>
              <a:rPr lang="en-US" b="1" dirty="0"/>
              <a:t> </a:t>
            </a:r>
            <a:r>
              <a:rPr lang="en-US" b="1" dirty="0" err="1"/>
              <a:t>æra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4680520" cy="4586064"/>
          </a:xfrm>
        </p:spPr>
        <p:txBody>
          <a:bodyPr>
            <a:noAutofit/>
          </a:bodyPr>
          <a:lstStyle/>
          <a:p>
            <a:pPr algn="l"/>
            <a:r>
              <a:rPr lang="nn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 Gud vere æra, for han vann oss von!</a:t>
            </a:r>
          </a:p>
          <a:p>
            <a:pPr algn="l"/>
            <a:r>
              <a:rPr lang="nn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elska Gud verda: Han gav oss sin son.</a:t>
            </a:r>
          </a:p>
          <a:p>
            <a:pPr algn="l"/>
            <a:r>
              <a:rPr lang="nn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oss gav han livet, vart soning for synd.</a:t>
            </a:r>
          </a:p>
          <a:p>
            <a:pPr algn="l"/>
            <a:r>
              <a:rPr lang="nn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Himmelen opna så kvar kan gå inn.</a:t>
            </a:r>
          </a:p>
          <a:p>
            <a:pPr algn="l"/>
            <a:endParaRPr lang="nn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n-NO" sz="1600" b="1" dirty="0" smtClean="0">
                <a:solidFill>
                  <a:srgbClr val="FF0000"/>
                </a:solidFill>
              </a:rPr>
              <a:t>Kor</a:t>
            </a:r>
          </a:p>
          <a:p>
            <a:pPr algn="l"/>
            <a:r>
              <a:rPr lang="nn-NO" sz="1600" b="1" dirty="0" smtClean="0">
                <a:solidFill>
                  <a:srgbClr val="FF0000"/>
                </a:solidFill>
              </a:rPr>
              <a:t>Lova Gud! Lova Gud</a:t>
            </a:r>
            <a:r>
              <a:rPr lang="nn-NO" sz="1600" b="1" dirty="0" smtClean="0">
                <a:solidFill>
                  <a:srgbClr val="FF0000"/>
                </a:solidFill>
              </a:rPr>
              <a:t>! Heile </a:t>
            </a:r>
            <a:r>
              <a:rPr lang="nn-NO" sz="1600" b="1" dirty="0" smtClean="0">
                <a:solidFill>
                  <a:srgbClr val="FF0000"/>
                </a:solidFill>
              </a:rPr>
              <a:t>verda høyr han!</a:t>
            </a:r>
          </a:p>
          <a:p>
            <a:pPr algn="l"/>
            <a:r>
              <a:rPr lang="nn-NO" sz="1600" b="1" dirty="0" smtClean="0">
                <a:solidFill>
                  <a:srgbClr val="FF0000"/>
                </a:solidFill>
              </a:rPr>
              <a:t>Lova Gud! Lova Gud</a:t>
            </a:r>
            <a:r>
              <a:rPr lang="nn-NO" sz="1600" b="1" dirty="0" smtClean="0">
                <a:solidFill>
                  <a:srgbClr val="FF0000"/>
                </a:solidFill>
              </a:rPr>
              <a:t>! Alle </a:t>
            </a:r>
            <a:r>
              <a:rPr lang="nn-NO" sz="1600" b="1" dirty="0" smtClean="0">
                <a:solidFill>
                  <a:srgbClr val="FF0000"/>
                </a:solidFill>
              </a:rPr>
              <a:t>gleda seg kan!</a:t>
            </a:r>
          </a:p>
          <a:p>
            <a:pPr algn="l"/>
            <a:r>
              <a:rPr lang="nn-NO" sz="1600" b="1" dirty="0" smtClean="0">
                <a:solidFill>
                  <a:srgbClr val="FF0000"/>
                </a:solidFill>
              </a:rPr>
              <a:t>Å, kom til Gud Fader i Jesus, Guds son,</a:t>
            </a:r>
          </a:p>
          <a:p>
            <a:pPr algn="l"/>
            <a:r>
              <a:rPr lang="nn-NO" sz="1600" b="1" dirty="0" smtClean="0">
                <a:solidFill>
                  <a:srgbClr val="FF0000"/>
                </a:solidFill>
              </a:rPr>
              <a:t>Og gjev han all æra, for han gav oss von!</a:t>
            </a:r>
          </a:p>
          <a:p>
            <a:pPr algn="l"/>
            <a:endParaRPr lang="nn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n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Å, fullkomen frelse: Kjøpt fri med hans blod,</a:t>
            </a:r>
          </a:p>
          <a:p>
            <a:pPr algn="l"/>
            <a:r>
              <a:rPr lang="nn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kvar den som trur, høyr Guds lovnad så god!</a:t>
            </a:r>
          </a:p>
          <a:p>
            <a:pPr algn="l"/>
            <a:r>
              <a:rPr lang="nn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uslaste syndar som ærleg han trur,</a:t>
            </a:r>
          </a:p>
          <a:p>
            <a:pPr algn="l"/>
            <a:r>
              <a:rPr lang="nn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Får tilgjeving når han til Jesus seg snur.</a:t>
            </a:r>
          </a:p>
          <a:p>
            <a:pPr algn="l"/>
            <a:endParaRPr lang="nn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n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storverk har synt oss, han storverk har gjort.</a:t>
            </a:r>
          </a:p>
          <a:p>
            <a:pPr algn="l"/>
            <a:r>
              <a:rPr lang="nn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Sonen, i Jesus, me gleder oss stort.</a:t>
            </a:r>
          </a:p>
          <a:p>
            <a:pPr algn="l"/>
            <a:r>
              <a:rPr lang="nn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betre og større vert gleda vår når</a:t>
            </a:r>
          </a:p>
          <a:p>
            <a:pPr algn="l"/>
            <a:r>
              <a:rPr lang="nn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undrande reisa til Frelsaren får!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170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Vår Gud vere æra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Vår Gud vere æra</dc:title>
  <dc:creator>mary</dc:creator>
  <cp:lastModifiedBy>mary</cp:lastModifiedBy>
  <cp:revision>5</cp:revision>
  <dcterms:created xsi:type="dcterms:W3CDTF">2022-01-23T22:34:52Z</dcterms:created>
  <dcterms:modified xsi:type="dcterms:W3CDTF">2022-01-25T21:52:39Z</dcterms:modified>
</cp:coreProperties>
</file>