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07A5-C488-4651-97E5-759A63943118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05223-FAE2-4A29-9595-10B28CB11D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, Senhor, Nos Guias Sempre Propiciatór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0"/>
            <a:ext cx="8640960" cy="476672"/>
          </a:xfrm>
        </p:spPr>
        <p:txBody>
          <a:bodyPr>
            <a:noAutofit/>
          </a:bodyPr>
          <a:lstStyle/>
          <a:p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 smtClean="0"/>
              <a:t> </a:t>
            </a:r>
            <a:r>
              <a:rPr lang="pt-BR" sz="3600" b="1" dirty="0" smtClean="0"/>
              <a:t>Tu, Senhor, Nos Guias Sempre Propiciatório</a:t>
            </a:r>
            <a:r>
              <a:rPr lang="pt-BR" sz="3600" dirty="0" smtClean="0"/>
              <a:t/>
            </a:r>
            <a:br>
              <a:rPr lang="pt-BR" sz="3600" dirty="0" smtClean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4896544" cy="6004048"/>
          </a:xfrm>
        </p:spPr>
        <p:txBody>
          <a:bodyPr numCol="1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1.Tu, Senhor, nos guias sempre, nada temos a temer;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amado, em Tuas mãos, nada pode acontecer;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Temos paz perfeita, infinda, sob a Tua proteção;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Confiantes descansamos em tão carinhosas mãos.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Confiantes descansamos em tão carinhosas mãos.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2.Tu, Senhor, nos guias sempre, neste mundo, vil lugar,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amor concedes forças para nosso fraco andar;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Perecer, jamais podemos, pois eterna e sem cessar,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a vida que em Ti temos em razão do Teu penar.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a vida que em Ti temos em razão do Teu penar.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3.Tu, Senhor, nos guias sempre - Oh! Quão terno é Teu amor! -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Salvação e glória eterna já nos deste, Salvador;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Logo vem raiando o dia - almejamos tal porvir! -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Quando, juntos, poderemos Tua voz sublime ouvir.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Quando, juntos, poderemos Tua voz sublime ouvir.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4.Num fechar e abrir de olhos – não há tempo pra esperar –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veremos face a face, todos a Te contemplar;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Cantaremos ao Cordeiro que Seu sangue derramou,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da morte, do pecado e do inferno nos salvou!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da morte, do pecado e do inferno nos salvou!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223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Tu, Senhor, Nos Guias Sempre Propiciatório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Pois eu sei que Cristo guia me</dc:title>
  <dc:creator>mary</dc:creator>
  <cp:lastModifiedBy>mary</cp:lastModifiedBy>
  <cp:revision>7</cp:revision>
  <dcterms:created xsi:type="dcterms:W3CDTF">2022-01-06T22:33:00Z</dcterms:created>
  <dcterms:modified xsi:type="dcterms:W3CDTF">2022-01-10T18:54:08Z</dcterms:modified>
</cp:coreProperties>
</file>