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74" d="100"/>
          <a:sy n="74" d="100"/>
        </p:scale>
        <p:origin x="-1565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9FC1A-6366-49B2-9F4B-DD606C62B259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C76FA-9115-42FE-8113-BFB202EDDA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9FC1A-6366-49B2-9F4B-DD606C62B259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C76FA-9115-42FE-8113-BFB202EDDA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9FC1A-6366-49B2-9F4B-DD606C62B259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C76FA-9115-42FE-8113-BFB202EDDA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9FC1A-6366-49B2-9F4B-DD606C62B259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C76FA-9115-42FE-8113-BFB202EDDA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9FC1A-6366-49B2-9F4B-DD606C62B259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C76FA-9115-42FE-8113-BFB202EDDA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9FC1A-6366-49B2-9F4B-DD606C62B259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C76FA-9115-42FE-8113-BFB202EDDA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9FC1A-6366-49B2-9F4B-DD606C62B259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C76FA-9115-42FE-8113-BFB202EDDA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9FC1A-6366-49B2-9F4B-DD606C62B259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C76FA-9115-42FE-8113-BFB202EDDA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9FC1A-6366-49B2-9F4B-DD606C62B259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C76FA-9115-42FE-8113-BFB202EDDA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9FC1A-6366-49B2-9F4B-DD606C62B259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C76FA-9115-42FE-8113-BFB202EDDA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9FC1A-6366-49B2-9F4B-DD606C62B259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C76FA-9115-42FE-8113-BFB202EDDA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9FC1A-6366-49B2-9F4B-DD606C62B259}" type="datetimeFigureOut">
              <a:rPr lang="en-US" smtClean="0"/>
              <a:pPr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CC76FA-9115-42FE-8113-BFB202EDDA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osoever Heareth Shout! Shout the sound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odo aquel que oy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"/>
            <a:ext cx="4392488" cy="54868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Todo</a:t>
            </a:r>
            <a:r>
              <a:rPr lang="en-US" b="1" dirty="0"/>
              <a:t> </a:t>
            </a:r>
            <a:r>
              <a:rPr lang="en-US" b="1" dirty="0" err="1"/>
              <a:t>aquel</a:t>
            </a:r>
            <a:r>
              <a:rPr lang="en-US" b="1" dirty="0"/>
              <a:t> </a:t>
            </a:r>
            <a:r>
              <a:rPr lang="en-US" b="1" dirty="0" err="1"/>
              <a:t>que</a:t>
            </a:r>
            <a:r>
              <a:rPr lang="en-US" b="1" dirty="0"/>
              <a:t> </a:t>
            </a:r>
            <a:r>
              <a:rPr lang="en-US" b="1" dirty="0" err="1"/>
              <a:t>oye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548680"/>
            <a:ext cx="3960440" cy="4752528"/>
          </a:xfrm>
        </p:spPr>
        <p:txBody>
          <a:bodyPr>
            <a:noAutofit/>
          </a:bodyPr>
          <a:lstStyle/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Todo aquel que oye, vaya a proclamar: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Salvación de gracia </a:t>
            </a:r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lléguese a  </a:t>
            </a:r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aceptar.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perdido mundo </a:t>
            </a:r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</a:t>
            </a:r>
            <a:r>
              <a:rPr lang="es-E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débe</a:t>
            </a:r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anunciar: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Id </a:t>
            </a:r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Salvador Jesús.</a:t>
            </a:r>
          </a:p>
          <a:p>
            <a:pPr algn="l"/>
            <a:endParaRPr lang="es-E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7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1700" b="1" dirty="0" smtClean="0">
                <a:solidFill>
                  <a:srgbClr val="FF0000"/>
                </a:solidFill>
              </a:rPr>
              <a:t>Todo aquel</a:t>
            </a:r>
            <a:r>
              <a:rPr lang="es-ES" sz="1700" b="1" dirty="0" smtClean="0">
                <a:solidFill>
                  <a:srgbClr val="FF0000"/>
                </a:solidFill>
              </a:rPr>
              <a:t> </a:t>
            </a:r>
            <a:r>
              <a:rPr lang="es-ES" sz="1700" b="1" dirty="0" smtClean="0">
                <a:solidFill>
                  <a:srgbClr val="FF0000"/>
                </a:solidFill>
              </a:rPr>
              <a:t>que </a:t>
            </a:r>
            <a:r>
              <a:rPr lang="es-ES" sz="1700" b="1" dirty="0" smtClean="0">
                <a:solidFill>
                  <a:srgbClr val="FF0000"/>
                </a:solidFill>
              </a:rPr>
              <a:t>cree </a:t>
            </a:r>
            <a:r>
              <a:rPr lang="es-ES" sz="1700" b="1" dirty="0" smtClean="0">
                <a:solidFill>
                  <a:srgbClr val="FF0000"/>
                </a:solidFill>
              </a:rPr>
              <a:t>debe procurar</a:t>
            </a:r>
          </a:p>
          <a:p>
            <a:pPr algn="l"/>
            <a:r>
              <a:rPr lang="es-ES" sz="1700" b="1" dirty="0" smtClean="0">
                <a:solidFill>
                  <a:srgbClr val="FF0000"/>
                </a:solidFill>
              </a:rPr>
              <a:t>Estas buenas nuevas siempre anunciar:</a:t>
            </a:r>
          </a:p>
          <a:p>
            <a:pPr algn="l"/>
            <a:r>
              <a:rPr lang="es-ES" sz="1700" b="1" dirty="0" smtClean="0">
                <a:solidFill>
                  <a:srgbClr val="FF0000"/>
                </a:solidFill>
              </a:rPr>
              <a:t>Que </a:t>
            </a:r>
            <a:r>
              <a:rPr lang="es-ES" sz="1700" b="1" dirty="0" smtClean="0">
                <a:solidFill>
                  <a:srgbClr val="FF0000"/>
                </a:solidFill>
              </a:rPr>
              <a:t>Jesús de </a:t>
            </a:r>
            <a:r>
              <a:rPr lang="es-ES" sz="1700" b="1" dirty="0" err="1" smtClean="0">
                <a:solidFill>
                  <a:srgbClr val="FF0000"/>
                </a:solidFill>
              </a:rPr>
              <a:t>baldey</a:t>
            </a:r>
            <a:r>
              <a:rPr lang="es-ES" sz="1700" b="1" dirty="0" smtClean="0">
                <a:solidFill>
                  <a:srgbClr val="FF0000"/>
                </a:solidFill>
              </a:rPr>
              <a:t> </a:t>
            </a:r>
            <a:r>
              <a:rPr lang="es-ES" sz="1700" b="1" dirty="0" smtClean="0">
                <a:solidFill>
                  <a:srgbClr val="FF0000"/>
                </a:solidFill>
              </a:rPr>
              <a:t>quiere perdonar;</a:t>
            </a:r>
          </a:p>
          <a:p>
            <a:pPr algn="l"/>
            <a:r>
              <a:rPr lang="es-ES" sz="1700" b="1" dirty="0" smtClean="0">
                <a:solidFill>
                  <a:srgbClr val="FF0000"/>
                </a:solidFill>
              </a:rPr>
              <a:t>Id</a:t>
            </a:r>
            <a:r>
              <a:rPr lang="es-ES" sz="1700" b="1" dirty="0" smtClean="0">
                <a:solidFill>
                  <a:srgbClr val="FF0000"/>
                </a:solidFill>
              </a:rPr>
              <a:t> </a:t>
            </a:r>
            <a:r>
              <a:rPr lang="es-ES" sz="1700" b="1" dirty="0" smtClean="0">
                <a:solidFill>
                  <a:srgbClr val="FF0000"/>
                </a:solidFill>
              </a:rPr>
              <a:t>al Salvador Jesús.</a:t>
            </a:r>
          </a:p>
          <a:p>
            <a:pPr algn="l"/>
            <a:endParaRPr lang="es-E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Todo aquel que quiere, vaya sin tardar;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Franca está la puerta y </a:t>
            </a:r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podéis </a:t>
            </a:r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entrar.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 es el camino al celestial hogar.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Id</a:t>
            </a:r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Salvador Jesús.</a:t>
            </a:r>
          </a:p>
          <a:p>
            <a:pPr algn="l"/>
            <a:endParaRPr lang="es-E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Firme es la promesa, oye, pecador;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¿Quieres tú la vida? Mira al Salvador.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a todos llama con divino amor.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Id </a:t>
            </a:r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Salvador Jesús.</a:t>
            </a:r>
            <a:endParaRPr lang="en-US" sz="17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119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Todo aquel que oye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Todo aquel que oye</dc:title>
  <dc:creator>mary</dc:creator>
  <cp:lastModifiedBy>mary</cp:lastModifiedBy>
  <cp:revision>8</cp:revision>
  <dcterms:created xsi:type="dcterms:W3CDTF">2022-01-26T22:20:58Z</dcterms:created>
  <dcterms:modified xsi:type="dcterms:W3CDTF">2022-01-28T17:38:17Z</dcterms:modified>
</cp:coreProperties>
</file>