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7FD1F-5F1C-4FF0-B47A-18578DCF73F2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8BED9-7BA1-4E3E-BF93-2B4639E028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my life, and let it be  Consecrat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625B3-1515-4D40-BAAD-9F2E4AC459BD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592E1-FDD4-4C09-9532-8AFF0C369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2852"/>
            <a:ext cx="9001156" cy="57150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Take my life, and let it be Consecrated(Nottingham)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7992888" cy="489654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life, and let it be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Consecrated, Lord, to Thee: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moments and my days,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them flow in ceaseless praise.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hands, and let them move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the impulse of Thy love: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feet, and let them be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Swift and beautiful for Thee.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voice, and let me sing,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Always, only, for my King: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lips, and let them be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Filled with messages from Thee.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silver and my gold;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 a mite would I withhold: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intellect, and use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power as Thou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choose.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will, and make it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shall be no longer mine: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heart − it 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own;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shall be Thy royal throne.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 love; my Lord, I pour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Thy feet its treasure-store: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Take myself, and I will be,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Ever, only, all for Thee.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189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Custom Design</vt:lpstr>
      <vt:lpstr>Take my life, and let it be Consecrated(Nottingham)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my life, and let it be  Consecrated</dc:title>
  <dc:creator>mary</dc:creator>
  <cp:lastModifiedBy>FRONT</cp:lastModifiedBy>
  <cp:revision>12</cp:revision>
  <dcterms:created xsi:type="dcterms:W3CDTF">2020-02-26T13:59:58Z</dcterms:created>
  <dcterms:modified xsi:type="dcterms:W3CDTF">2024-01-31T16:06:59Z</dcterms:modified>
</cp:coreProperties>
</file>