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9398-02BD-416A-AFEC-3948542F929F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8AF70-B148-488E-8364-7CED49D85C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Kristo ay nabuha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9145016" cy="5400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nagtagumpay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magdiwang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nagsasawa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lumikha’t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134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Kristo ay nabuhay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Kristo ay nabuhay</dc:title>
  <dc:creator>mary</dc:creator>
  <cp:lastModifiedBy>mary</cp:lastModifiedBy>
  <cp:revision>25</cp:revision>
  <dcterms:created xsi:type="dcterms:W3CDTF">2022-01-13T16:47:48Z</dcterms:created>
  <dcterms:modified xsi:type="dcterms:W3CDTF">2022-01-13T18:50:49Z</dcterms:modified>
</cp:coreProperties>
</file>