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2155F-3E51-4C02-A78A-4569F4CAEAA8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2BF43-17D6-4D75-9CFC-BADC56DD2E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2155F-3E51-4C02-A78A-4569F4CAEAA8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2BF43-17D6-4D75-9CFC-BADC56DD2E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2155F-3E51-4C02-A78A-4569F4CAEAA8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2BF43-17D6-4D75-9CFC-BADC56DD2E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2155F-3E51-4C02-A78A-4569F4CAEAA8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2BF43-17D6-4D75-9CFC-BADC56DD2E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2155F-3E51-4C02-A78A-4569F4CAEAA8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2BF43-17D6-4D75-9CFC-BADC56DD2E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2155F-3E51-4C02-A78A-4569F4CAEAA8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2BF43-17D6-4D75-9CFC-BADC56DD2E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2155F-3E51-4C02-A78A-4569F4CAEAA8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2BF43-17D6-4D75-9CFC-BADC56DD2E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2155F-3E51-4C02-A78A-4569F4CAEAA8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2BF43-17D6-4D75-9CFC-BADC56DD2E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2155F-3E51-4C02-A78A-4569F4CAEAA8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2BF43-17D6-4D75-9CFC-BADC56DD2E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2155F-3E51-4C02-A78A-4569F4CAEAA8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2BF43-17D6-4D75-9CFC-BADC56DD2E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2155F-3E51-4C02-A78A-4569F4CAEAA8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2BF43-17D6-4D75-9CFC-BADC56DD2E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2155F-3E51-4C02-A78A-4569F4CAEAA8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2BF43-17D6-4D75-9CFC-BADC56DD2E8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나의 갈 길 다가도록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epanjang Jalan Tuhan Pim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228599"/>
            <a:ext cx="6705600" cy="457201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Sepanjang</a:t>
            </a:r>
            <a:r>
              <a:rPr lang="en-US" b="1" dirty="0" smtClean="0"/>
              <a:t> </a:t>
            </a:r>
            <a:r>
              <a:rPr lang="en-US" b="1" dirty="0" err="1" smtClean="0"/>
              <a:t>Jalan</a:t>
            </a:r>
            <a:r>
              <a:rPr lang="en-US" b="1" dirty="0" smtClean="0"/>
              <a:t> </a:t>
            </a:r>
            <a:r>
              <a:rPr lang="en-US" b="1" dirty="0" err="1" smtClean="0"/>
              <a:t>Tuhan</a:t>
            </a:r>
            <a:r>
              <a:rPr lang="en-US" b="1" dirty="0" smtClean="0"/>
              <a:t> </a:t>
            </a:r>
            <a:r>
              <a:rPr lang="en-US" b="1" dirty="0" err="1" smtClean="0"/>
              <a:t>Pimpin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371600"/>
            <a:ext cx="5105400" cy="42672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S’panjang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jalan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pimpin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cukup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Rahmat-Nya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selalu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melindungi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Penghiburan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surga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sertaku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Kar’na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tentulah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semua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diperbuat-Nya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baik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Kar’na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tentulah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semua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diperbuat-Nya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baik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S’panjang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jalan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pimpin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meski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jalanku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s’nang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Dibri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rahmat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ujian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kurang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Meski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m’rasa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menanggung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b’rat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air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memancar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terbitlah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kegirangan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air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memancar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terbitlah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kegirangan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S’panjang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jalan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pimpin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kasih-Nya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penuh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Dijanjikan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perhentian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indah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teguh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k’muliaan-Nya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pandang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S’lamanya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bersorak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“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pimpin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jalanku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.”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S’lamanya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bersorak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“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pimpin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jalanku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.”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132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Sepanjang Jalan Tuhan Pimpin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Sepanjang Jalan Tuhan Pimpin </dc:title>
  <dc:creator>FRONT</dc:creator>
  <cp:lastModifiedBy>FRONT</cp:lastModifiedBy>
  <cp:revision>3</cp:revision>
  <dcterms:created xsi:type="dcterms:W3CDTF">2024-06-01T17:23:44Z</dcterms:created>
  <dcterms:modified xsi:type="dcterms:W3CDTF">2024-06-01T17:35:06Z</dcterms:modified>
</cp:coreProperties>
</file>