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096D0-8E38-4C5C-B965-D7313EFC3985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D3954-C3BB-4A88-ADD6-010BD3EC3A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lig ist's, dem Herrn vertrau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912768" cy="54868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Selig ist's, dem Herrn vertrauen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8208912" cy="5040560"/>
          </a:xfrm>
        </p:spPr>
        <p:txBody>
          <a:bodyPr numCol="2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Selig ist’s, dem Herrn zu trauen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zu nehmen Ihn beim Wort,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ruhn in dem, was Er verheißen,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zu wissen: So spricht Gott!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Jesus, Jesus, Dir vertrau ich,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Du erfüllest mein Begehr;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Jesus, Jesus, teurer Jesus,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Dir vertrauen möcht’ ich mehr!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O, wie köstlich, Dir zu trauen,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Deinem reinigenden Blut,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gläubig sich hineinzutauchen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die heiligende Flut.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Es ist gut, dem Herrn zu trauen,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von Sünd in mir befreit,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von Ihm dann täglich nehmen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Kraft und Gnade, Fried und Freud.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Ich bin froh, ich darf vertrauen,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treuer Jesus, einzig Dir,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ich weiß, Du willst mich leiten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zum Ziel; Du bleibst bei mir.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Selig ist's, dem Herrn vertrauen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Selig ist's, dem Herrn vertrauen</dc:title>
  <dc:creator>mary</dc:creator>
  <cp:lastModifiedBy>mary</cp:lastModifiedBy>
  <cp:revision>6</cp:revision>
  <dcterms:created xsi:type="dcterms:W3CDTF">2022-01-01T22:40:30Z</dcterms:created>
  <dcterms:modified xsi:type="dcterms:W3CDTF">2022-01-02T21:51:00Z</dcterms:modified>
</cp:coreProperties>
</file>