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7E09-84D0-4844-897D-AB7C40516418}" type="datetimeFigureOut">
              <a:rPr lang="en-US" smtClean="0"/>
              <a:pPr/>
              <a:t>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93F75-9AA6-47D7-991C-949C0E7A1C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7E09-84D0-4844-897D-AB7C40516418}" type="datetimeFigureOut">
              <a:rPr lang="en-US" smtClean="0"/>
              <a:pPr/>
              <a:t>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93F75-9AA6-47D7-991C-949C0E7A1C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7E09-84D0-4844-897D-AB7C40516418}" type="datetimeFigureOut">
              <a:rPr lang="en-US" smtClean="0"/>
              <a:pPr/>
              <a:t>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93F75-9AA6-47D7-991C-949C0E7A1C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7E09-84D0-4844-897D-AB7C40516418}" type="datetimeFigureOut">
              <a:rPr lang="en-US" smtClean="0"/>
              <a:pPr/>
              <a:t>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93F75-9AA6-47D7-991C-949C0E7A1C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7E09-84D0-4844-897D-AB7C40516418}" type="datetimeFigureOut">
              <a:rPr lang="en-US" smtClean="0"/>
              <a:pPr/>
              <a:t>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93F75-9AA6-47D7-991C-949C0E7A1C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7E09-84D0-4844-897D-AB7C40516418}" type="datetimeFigureOut">
              <a:rPr lang="en-US" smtClean="0"/>
              <a:pPr/>
              <a:t>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93F75-9AA6-47D7-991C-949C0E7A1C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7E09-84D0-4844-897D-AB7C40516418}" type="datetimeFigureOut">
              <a:rPr lang="en-US" smtClean="0"/>
              <a:pPr/>
              <a:t>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93F75-9AA6-47D7-991C-949C0E7A1C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7E09-84D0-4844-897D-AB7C40516418}" type="datetimeFigureOut">
              <a:rPr lang="en-US" smtClean="0"/>
              <a:pPr/>
              <a:t>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93F75-9AA6-47D7-991C-949C0E7A1C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7E09-84D0-4844-897D-AB7C40516418}" type="datetimeFigureOut">
              <a:rPr lang="en-US" smtClean="0"/>
              <a:pPr/>
              <a:t>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93F75-9AA6-47D7-991C-949C0E7A1C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7E09-84D0-4844-897D-AB7C40516418}" type="datetimeFigureOut">
              <a:rPr lang="en-US" smtClean="0"/>
              <a:pPr/>
              <a:t>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93F75-9AA6-47D7-991C-949C0E7A1C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17E09-84D0-4844-897D-AB7C40516418}" type="datetimeFigureOut">
              <a:rPr lang="en-US" smtClean="0"/>
              <a:pPr/>
              <a:t>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93F75-9AA6-47D7-991C-949C0E7A1C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17E09-84D0-4844-897D-AB7C40516418}" type="datetimeFigureOut">
              <a:rPr lang="en-US" smtClean="0"/>
              <a:pPr/>
              <a:t>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93F75-9AA6-47D7-991C-949C0E7A1C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w I Praise Thee, Precious Savior.jpg"/>
          <p:cNvPicPr>
            <a:picLocks noChangeAspect="1"/>
          </p:cNvPicPr>
          <p:nvPr userDrawn="1"/>
        </p:nvPicPr>
        <p:blipFill>
          <a:blip r:embed="rId14" cstate="print">
            <a:lum bright="8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urihin Ka, Pangino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40"/>
            <a:ext cx="4968552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Purihin</a:t>
            </a:r>
            <a:r>
              <a:rPr lang="en-US" b="1" dirty="0" smtClean="0"/>
              <a:t> </a:t>
            </a:r>
            <a:r>
              <a:rPr lang="en-US" b="1" dirty="0"/>
              <a:t>Ka, </a:t>
            </a:r>
            <a:r>
              <a:rPr lang="en-US" b="1" dirty="0" err="1"/>
              <a:t>Panginoon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908720"/>
            <a:ext cx="7704856" cy="473008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1.Purihin Ka,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iniligtas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Nilinisan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pinuspos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daluyan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Daluyan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lang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Panginoon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Nguni’t</a:t>
            </a:r>
            <a:r>
              <a:rPr lang="en-US" sz="2000" b="1" dirty="0" smtClean="0">
                <a:solidFill>
                  <a:srgbClr val="FF0000"/>
                </a:solidFill>
              </a:rPr>
              <a:t> may </a:t>
            </a:r>
            <a:r>
              <a:rPr lang="en-US" sz="2000" b="1" dirty="0" err="1" smtClean="0">
                <a:solidFill>
                  <a:srgbClr val="FF0000"/>
                </a:solidFill>
              </a:rPr>
              <a:t>Iyong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biyaya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Sa </a:t>
            </a:r>
            <a:r>
              <a:rPr lang="en-US" sz="2000" b="1" dirty="0" err="1" smtClean="0">
                <a:solidFill>
                  <a:srgbClr val="FF0000"/>
                </a:solidFill>
              </a:rPr>
              <a:t>pagdaloy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Iyong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magamit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Saan</a:t>
            </a:r>
            <a:r>
              <a:rPr lang="en-US" sz="2000" b="1" dirty="0" smtClean="0">
                <a:solidFill>
                  <a:srgbClr val="FF0000"/>
                </a:solidFill>
              </a:rPr>
              <a:t> man at </a:t>
            </a:r>
            <a:r>
              <a:rPr lang="en-US" sz="2000" b="1" dirty="0" err="1" smtClean="0">
                <a:solidFill>
                  <a:srgbClr val="FF0000"/>
                </a:solidFill>
              </a:rPr>
              <a:t>kailan</a:t>
            </a:r>
            <a:r>
              <a:rPr lang="en-US" sz="2000" b="1" dirty="0" smtClean="0">
                <a:solidFill>
                  <a:srgbClr val="FF0000"/>
                </a:solidFill>
              </a:rPr>
              <a:t> man.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2.Daluyan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pagpapala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uhaw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Ihayag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kaligtasan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sigaw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3.Basyuhin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’tong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sisidlan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I-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nanggagaling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biyayang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bigay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4.Sinasaksi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Binili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inangkin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pinalaya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Pumasok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akin.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5.Panginoon,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puspusan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batis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Aagos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daluyan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19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Purihin Ka, Panginoon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Purihin Ka, Panginoon </dc:title>
  <dc:creator>mary</dc:creator>
  <cp:lastModifiedBy>mary</cp:lastModifiedBy>
  <cp:revision>6</cp:revision>
  <dcterms:created xsi:type="dcterms:W3CDTF">2021-12-30T20:20:07Z</dcterms:created>
  <dcterms:modified xsi:type="dcterms:W3CDTF">2022-01-01T21:01:33Z</dcterms:modified>
</cp:coreProperties>
</file>