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718BF-5D32-43D6-8CCB-642CF14B3CC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1979-20A4-48F6-BE0A-2A4F303BBA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n lavim, Ségnè Jéz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88640"/>
            <a:ext cx="7143800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Pran</a:t>
            </a:r>
            <a:r>
              <a:rPr lang="en-US" b="1" dirty="0" smtClean="0"/>
              <a:t> </a:t>
            </a:r>
            <a:r>
              <a:rPr lang="en-US" b="1" dirty="0" err="1"/>
              <a:t>lavim</a:t>
            </a:r>
            <a:r>
              <a:rPr lang="en-US" b="1" dirty="0"/>
              <a:t>, </a:t>
            </a:r>
            <a:r>
              <a:rPr lang="en-US" b="1" dirty="0" err="1"/>
              <a:t>Ségnè</a:t>
            </a:r>
            <a:r>
              <a:rPr lang="en-US" b="1" dirty="0"/>
              <a:t> </a:t>
            </a:r>
            <a:r>
              <a:rPr lang="en-US" b="1" dirty="0" err="1" smtClean="0"/>
              <a:t>Jézu</a:t>
            </a:r>
            <a:r>
              <a:rPr lang="en-US" b="1" dirty="0" smtClean="0"/>
              <a:t>(Hendon</a:t>
            </a:r>
            <a:r>
              <a:rPr lang="en-US" b="1" dirty="0" smtClean="0"/>
              <a:t>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8208912" cy="525658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1.Pran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Senyè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konsakre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è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tan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(x2)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2.Pran men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Jezikri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sèvi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tanpri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Senyè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kouri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tout è. (x2)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3.Pran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 kite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lèv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ranpli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(x2)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4.Pran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lajan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genyen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lespri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tout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fòs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Sèvi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lafen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(x2)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5.Pran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volonte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m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Senyè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sèvi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(x2)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6.Pran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lanmou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Senyè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yon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toujou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tout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fòs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sèlman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(x2)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195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Pran lavim, Ségnè Jézu(Hendon)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Pran lavim, Ségnè Jézu </dc:title>
  <dc:creator>mary</dc:creator>
  <cp:lastModifiedBy>FRONT</cp:lastModifiedBy>
  <cp:revision>9</cp:revision>
  <dcterms:created xsi:type="dcterms:W3CDTF">2022-01-04T14:57:32Z</dcterms:created>
  <dcterms:modified xsi:type="dcterms:W3CDTF">2024-01-31T16:00:06Z</dcterms:modified>
</cp:coreProperties>
</file>