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88" d="100"/>
          <a:sy n="88" d="100"/>
        </p:scale>
        <p:origin x="-1157" y="-22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0BD91-5D7A-417E-95D9-4CBE825E40D1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030A-0BCC-4CB9-A011-20D3D44DD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0BD91-5D7A-417E-95D9-4CBE825E40D1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030A-0BCC-4CB9-A011-20D3D44DD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0BD91-5D7A-417E-95D9-4CBE825E40D1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030A-0BCC-4CB9-A011-20D3D44DD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0BD91-5D7A-417E-95D9-4CBE825E40D1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030A-0BCC-4CB9-A011-20D3D44DD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0BD91-5D7A-417E-95D9-4CBE825E40D1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030A-0BCC-4CB9-A011-20D3D44DD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0BD91-5D7A-417E-95D9-4CBE825E40D1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030A-0BCC-4CB9-A011-20D3D44DD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0BD91-5D7A-417E-95D9-4CBE825E40D1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030A-0BCC-4CB9-A011-20D3D44DD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0BD91-5D7A-417E-95D9-4CBE825E40D1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030A-0BCC-4CB9-A011-20D3D44DD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0BD91-5D7A-417E-95D9-4CBE825E40D1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030A-0BCC-4CB9-A011-20D3D44DD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0BD91-5D7A-417E-95D9-4CBE825E40D1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030A-0BCC-4CB9-A011-20D3D44DD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0BD91-5D7A-417E-95D9-4CBE825E40D1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030A-0BCC-4CB9-A011-20D3D44DDE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0BD91-5D7A-417E-95D9-4CBE825E40D1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1030A-0BCC-4CB9-A011-20D3D44DDE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go ni F'Olor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"/>
            <a:ext cx="3816424" cy="332656"/>
          </a:xfrm>
        </p:spPr>
        <p:txBody>
          <a:bodyPr>
            <a:normAutofit fontScale="90000"/>
          </a:bodyPr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b="1" smtClean="0"/>
              <a:t>Go 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err="1"/>
              <a:t>F'Olorun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09922"/>
            <a:ext cx="3960440" cy="59766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 lo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Ilekun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Yin </a:t>
            </a:r>
            <a:r>
              <a:rPr lang="en-US" sz="1800" b="1" dirty="0" err="1" smtClean="0">
                <a:solidFill>
                  <a:srgbClr val="FF0000"/>
                </a:solidFill>
              </a:rPr>
              <a:t>Oluwa</a:t>
            </a:r>
            <a:r>
              <a:rPr lang="en-US" sz="1800" b="1" dirty="0" smtClean="0">
                <a:solidFill>
                  <a:srgbClr val="FF0000"/>
                </a:solidFill>
              </a:rPr>
              <a:t>, Yin </a:t>
            </a:r>
            <a:r>
              <a:rPr lang="en-US" sz="1800" b="1" dirty="0" err="1" smtClean="0">
                <a:solidFill>
                  <a:srgbClr val="FF0000"/>
                </a:solidFill>
              </a:rPr>
              <a:t>Oluwa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Fiyin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fun </a:t>
            </a:r>
            <a:r>
              <a:rPr lang="en-US" sz="1800" b="1" dirty="0" err="1" smtClean="0">
                <a:solidFill>
                  <a:srgbClr val="FF0000"/>
                </a:solidFill>
              </a:rPr>
              <a:t>Oluwa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Yin </a:t>
            </a:r>
            <a:r>
              <a:rPr lang="en-US" sz="1800" b="1" dirty="0" err="1" smtClean="0">
                <a:solidFill>
                  <a:srgbClr val="FF0000"/>
                </a:solidFill>
              </a:rPr>
              <a:t>Oluwa</a:t>
            </a:r>
            <a:r>
              <a:rPr lang="en-US" sz="1800" b="1" dirty="0" smtClean="0">
                <a:solidFill>
                  <a:srgbClr val="FF0000"/>
                </a:solidFill>
              </a:rPr>
              <a:t>, Yin </a:t>
            </a:r>
            <a:r>
              <a:rPr lang="en-US" sz="1800" b="1" dirty="0" err="1" smtClean="0">
                <a:solidFill>
                  <a:srgbClr val="FF0000"/>
                </a:solidFill>
              </a:rPr>
              <a:t>Oluwa</a:t>
            </a:r>
            <a:r>
              <a:rPr lang="en-US" sz="1800" b="1" dirty="0" smtClean="0">
                <a:solidFill>
                  <a:srgbClr val="FF0000"/>
                </a:solidFill>
              </a:rPr>
              <a:t>  E </a:t>
            </a:r>
            <a:r>
              <a:rPr lang="en-US" sz="1800" b="1" dirty="0" err="1" smtClean="0">
                <a:solidFill>
                  <a:srgbClr val="FF0000"/>
                </a:solidFill>
              </a:rPr>
              <a:t>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niwaju</a:t>
            </a:r>
            <a:r>
              <a:rPr lang="en-US" sz="1800" b="1" dirty="0" smtClean="0">
                <a:solidFill>
                  <a:srgbClr val="FF0000"/>
                </a:solidFill>
              </a:rPr>
              <a:t> re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K'a</a:t>
            </a:r>
            <a:r>
              <a:rPr lang="en-US" sz="1800" b="1" dirty="0" smtClean="0">
                <a:solidFill>
                  <a:srgbClr val="FF0000"/>
                </a:solidFill>
              </a:rPr>
              <a:t> to Baba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lo </a:t>
            </a:r>
            <a:r>
              <a:rPr lang="en-US" sz="1800" b="1" dirty="0" err="1" smtClean="0">
                <a:solidFill>
                  <a:srgbClr val="FF0000"/>
                </a:solidFill>
              </a:rPr>
              <a:t>l'oruko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Jek'a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f'ogo</a:t>
            </a:r>
            <a:r>
              <a:rPr lang="en-US" sz="1800" b="1" dirty="0" smtClean="0">
                <a:solidFill>
                  <a:srgbClr val="FF0000"/>
                </a:solidFill>
              </a:rPr>
              <a:t> fun </a:t>
            </a:r>
            <a:r>
              <a:rPr lang="en-US" sz="1800" b="1" dirty="0" err="1" smtClean="0">
                <a:solidFill>
                  <a:srgbClr val="FF0000"/>
                </a:solidFill>
              </a:rPr>
              <a:t>onise</a:t>
            </a:r>
            <a:r>
              <a:rPr lang="en-US" sz="1800" b="1" dirty="0" smtClean="0">
                <a:solidFill>
                  <a:srgbClr val="FF0000"/>
                </a:solidFill>
              </a:rPr>
              <a:t> '</a:t>
            </a:r>
            <a:r>
              <a:rPr lang="en-US" sz="1800" b="1" dirty="0" err="1" smtClean="0">
                <a:solidFill>
                  <a:srgbClr val="FF0000"/>
                </a:solidFill>
              </a:rPr>
              <a:t>yanu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F'enikeni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Enit'o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buruju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gbagbo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Lojukanna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idariji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l'ola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119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Go ni F'Olorun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Ogo ni F'Olorun</dc:title>
  <dc:creator>mary</dc:creator>
  <cp:lastModifiedBy>mary</cp:lastModifiedBy>
  <cp:revision>6</cp:revision>
  <dcterms:created xsi:type="dcterms:W3CDTF">2022-01-23T22:42:36Z</dcterms:created>
  <dcterms:modified xsi:type="dcterms:W3CDTF">2022-01-24T16:40:25Z</dcterms:modified>
</cp:coreProperties>
</file>