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EA2A7-B7BF-4ABD-9932-56AE5537A454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663B4-0BF1-4B67-8988-6C0680B735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ärmare, Gud, till di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896544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Närmare</a:t>
            </a:r>
            <a:r>
              <a:rPr lang="en-US" b="1" dirty="0" smtClean="0"/>
              <a:t>, </a:t>
            </a:r>
            <a:r>
              <a:rPr lang="en-US" b="1" dirty="0" err="1" smtClean="0"/>
              <a:t>Gud</a:t>
            </a:r>
            <a:r>
              <a:rPr lang="en-US" b="1" dirty="0" smtClean="0"/>
              <a:t>, till dig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620688"/>
            <a:ext cx="6400800" cy="6237312"/>
          </a:xfrm>
        </p:spPr>
        <p:txBody>
          <a:bodyPr numCol="2">
            <a:noAutofit/>
          </a:bodyPr>
          <a:lstStyle/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Närmare, Gud, till dig,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närmare dig!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det än blir ett kors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lyfter mig,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sjunger jag innerlig: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närmare, Gud, till dig,</a:t>
            </a:r>
          </a:p>
          <a:p>
            <a:pPr algn="l" fontAlgn="base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sv-SE" sz="1400" b="1" dirty="0" smtClean="0">
                <a:solidFill>
                  <a:srgbClr val="FF0000"/>
                </a:solidFill>
              </a:rPr>
              <a:t>Refrain      </a:t>
            </a:r>
          </a:p>
          <a:p>
            <a:pPr algn="l" fontAlgn="base"/>
            <a:r>
              <a:rPr lang="sv-SE" sz="1400" b="1" dirty="0" smtClean="0">
                <a:solidFill>
                  <a:srgbClr val="FF0000"/>
                </a:solidFill>
              </a:rPr>
              <a:t>närmare, Gud, till dig,</a:t>
            </a:r>
          </a:p>
          <a:p>
            <a:pPr algn="l" fontAlgn="base"/>
            <a:r>
              <a:rPr lang="sv-SE" sz="1400" b="1" dirty="0" smtClean="0">
                <a:solidFill>
                  <a:srgbClr val="FF0000"/>
                </a:solidFill>
              </a:rPr>
              <a:t>närmare dig!</a:t>
            </a:r>
          </a:p>
          <a:p>
            <a:pPr algn="l" fontAlgn="base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Döljer för pilgrim trött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solen sitt sken,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blir än min huvudgärd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hårdaste sten,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skall jag dock drömma mig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närmare, Gud till dig</a:t>
            </a:r>
          </a:p>
          <a:p>
            <a:pPr algn="l" fontAlgn="base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Där skall all nåd du gav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stå för min syn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såsom en stege, rest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upp emot skyn.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Änglar där vinkar mig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närmare, Gud, till dig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Vaknad jag reser glad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stenen så hård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såsom mitt Betel upp,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minnet till vård.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Natten ju förde mig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närmare, Gud, till dig</a:t>
            </a:r>
          </a:p>
          <a:p>
            <a:pPr algn="l" fontAlgn="base"/>
            <a:endParaRPr lang="sv-S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Sist, när jag ställa får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uppåt min färd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och jag har bakom mig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jordlivets värld,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viskar det än i mig:</a:t>
            </a:r>
          </a:p>
          <a:p>
            <a:pPr algn="l" fontAlgn="base"/>
            <a:r>
              <a:rPr lang="sv-S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närmare, Gud, till dig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167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Närmare, Gud, till dig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Närmare, Gud, till dig</dc:title>
  <dc:creator>mary</dc:creator>
  <cp:lastModifiedBy>mary</cp:lastModifiedBy>
  <cp:revision>7</cp:revision>
  <dcterms:created xsi:type="dcterms:W3CDTF">2022-01-19T15:25:38Z</dcterms:created>
  <dcterms:modified xsi:type="dcterms:W3CDTF">2022-01-19T20:09:41Z</dcterms:modified>
</cp:coreProperties>
</file>