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D4762-EF3B-42AB-B269-F81AD508D36B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E3B5-07EA-4554-9571-382594E80B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D4762-EF3B-42AB-B269-F81AD508D36B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E3B5-07EA-4554-9571-382594E80B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D4762-EF3B-42AB-B269-F81AD508D36B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E3B5-07EA-4554-9571-382594E80B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D4762-EF3B-42AB-B269-F81AD508D36B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E3B5-07EA-4554-9571-382594E80B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D4762-EF3B-42AB-B269-F81AD508D36B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E3B5-07EA-4554-9571-382594E80B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D4762-EF3B-42AB-B269-F81AD508D36B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E3B5-07EA-4554-9571-382594E80B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D4762-EF3B-42AB-B269-F81AD508D36B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E3B5-07EA-4554-9571-382594E80B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D4762-EF3B-42AB-B269-F81AD508D36B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E3B5-07EA-4554-9571-382594E80B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D4762-EF3B-42AB-B269-F81AD508D36B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E3B5-07EA-4554-9571-382594E80B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D4762-EF3B-42AB-B269-F81AD508D36B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E3B5-07EA-4554-9571-382594E80B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D4762-EF3B-42AB-B269-F81AD508D36B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E3B5-07EA-4554-9571-382594E80B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AD4762-EF3B-42AB-B269-F81AD508D36B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3E3B5-07EA-4554-9571-382594E80B7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내 주를 가까이 하려 함은3.jpg"/>
          <p:cNvPicPr>
            <a:picLocks noChangeAspect="1"/>
          </p:cNvPicPr>
          <p:nvPr userDrawn="1"/>
        </p:nvPicPr>
        <p:blipFill>
          <a:blip r:embed="rId14" cstate="print">
            <a:lum brigh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ærmere Deg Min Gu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188640"/>
            <a:ext cx="5256584" cy="6206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Nærmere</a:t>
            </a:r>
            <a:r>
              <a:rPr lang="en-US" b="1" dirty="0" smtClean="0"/>
              <a:t> </a:t>
            </a:r>
            <a:r>
              <a:rPr lang="en-US" b="1" dirty="0"/>
              <a:t>deg min </a:t>
            </a:r>
            <a:r>
              <a:rPr lang="en-US" b="1" dirty="0" err="1"/>
              <a:t>Gud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124744"/>
            <a:ext cx="5688632" cy="4896544"/>
          </a:xfrm>
        </p:spPr>
        <p:txBody>
          <a:bodyPr numCol="1">
            <a:noAutofit/>
          </a:bodyPr>
          <a:lstStyle/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Nærmere deg, min Gud, nærmere deg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 det et kors enn er som løfter meg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Synes meg veien </a:t>
            </a:r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trang</a:t>
            </a:r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er det dog all min sang</a:t>
            </a:r>
          </a:p>
          <a:p>
            <a:pPr algn="l"/>
            <a:endParaRPr lang="nb-NO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Refrain</a:t>
            </a:r>
            <a:endParaRPr lang="nb-NO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b-NO" sz="1800" b="1" dirty="0" smtClean="0">
                <a:solidFill>
                  <a:srgbClr val="FF0000"/>
                </a:solidFill>
              </a:rPr>
              <a:t>Nærmere </a:t>
            </a:r>
            <a:r>
              <a:rPr lang="nb-NO" sz="1800" b="1" dirty="0" smtClean="0">
                <a:solidFill>
                  <a:srgbClr val="FF0000"/>
                </a:solidFill>
              </a:rPr>
              <a:t>deg, min Gud, nærmere deg</a:t>
            </a:r>
          </a:p>
          <a:p>
            <a:pPr algn="l"/>
            <a:endParaRPr lang="nb-NO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Vandrer jeg viden om, solen går ned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Mørkt blir det, kun en sten å hvile ved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 nattens mulm til meg, finner du Gudmdin </a:t>
            </a:r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vei</a:t>
            </a:r>
          </a:p>
          <a:p>
            <a:pPr algn="l"/>
            <a:endParaRPr lang="nb-NO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Stigen </a:t>
            </a:r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jeg skuer reist mot himlen opp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Englene ferdes der til høyest' topp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Nåde er all din vei, oppad den fører </a:t>
            </a:r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meg</a:t>
            </a:r>
          </a:p>
          <a:p>
            <a:pPr algn="l"/>
            <a:endParaRPr lang="nb-NO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b-NO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b-NO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b-NO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b-NO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89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Nærmere deg min Gud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Nærmere deg min Gud </dc:title>
  <dc:creator>mary</dc:creator>
  <cp:lastModifiedBy>mary</cp:lastModifiedBy>
  <cp:revision>12</cp:revision>
  <dcterms:created xsi:type="dcterms:W3CDTF">2022-01-19T15:44:31Z</dcterms:created>
  <dcterms:modified xsi:type="dcterms:W3CDTF">2022-01-19T19:56:48Z</dcterms:modified>
</cp:coreProperties>
</file>