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6A44-909B-4BE0-8E3E-CD84D5F9E036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8DCE-D65B-4D34-B63C-E7A1ADDE27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6A44-909B-4BE0-8E3E-CD84D5F9E036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8DCE-D65B-4D34-B63C-E7A1ADDE27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6A44-909B-4BE0-8E3E-CD84D5F9E036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8DCE-D65B-4D34-B63C-E7A1ADDE27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6A44-909B-4BE0-8E3E-CD84D5F9E036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8DCE-D65B-4D34-B63C-E7A1ADDE27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6A44-909B-4BE0-8E3E-CD84D5F9E036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8DCE-D65B-4D34-B63C-E7A1ADDE27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6A44-909B-4BE0-8E3E-CD84D5F9E036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8DCE-D65B-4D34-B63C-E7A1ADDE27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6A44-909B-4BE0-8E3E-CD84D5F9E036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8DCE-D65B-4D34-B63C-E7A1ADDE27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6A44-909B-4BE0-8E3E-CD84D5F9E036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8DCE-D65B-4D34-B63C-E7A1ADDE27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6A44-909B-4BE0-8E3E-CD84D5F9E036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8DCE-D65B-4D34-B63C-E7A1ADDE27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6A44-909B-4BE0-8E3E-CD84D5F9E036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8DCE-D65B-4D34-B63C-E7A1ADDE27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D6A44-909B-4BE0-8E3E-CD84D5F9E036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88DCE-D65B-4D34-B63C-E7A1ADDE27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D6A44-909B-4BE0-8E3E-CD84D5F9E036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88DCE-D65B-4D34-B63C-E7A1ADDE27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i Barangsiapa Ma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112568" cy="57606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Mari </a:t>
            </a:r>
            <a:r>
              <a:rPr lang="en-US" b="1" dirty="0" err="1"/>
              <a:t>Barangsiapa</a:t>
            </a:r>
            <a:r>
              <a:rPr lang="en-US" b="1" dirty="0"/>
              <a:t> Mau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620688"/>
            <a:ext cx="4392488" cy="4802088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1."Barangsiapa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mendengar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,"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serukanlah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B'rita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kes'lamatan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berkah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"Mari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barangsiapa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"</a:t>
            </a:r>
            <a:r>
              <a:rPr lang="en-US" sz="1700" b="1" dirty="0" err="1" smtClean="0">
                <a:solidFill>
                  <a:srgbClr val="FF0000"/>
                </a:solidFill>
              </a:rPr>
              <a:t>Barangsiapa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mau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barangsiapa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mau</a:t>
            </a:r>
            <a:r>
              <a:rPr lang="en-US" sz="1700" b="1" dirty="0" smtClean="0">
                <a:solidFill>
                  <a:srgbClr val="FF0000"/>
                </a:solidFill>
              </a:rPr>
              <a:t>!"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B'ritakanlah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benua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pulau</a:t>
            </a:r>
            <a:r>
              <a:rPr lang="en-US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Allah </a:t>
            </a:r>
            <a:r>
              <a:rPr lang="en-US" sz="1700" b="1" dirty="0" err="1" smtClean="0">
                <a:solidFill>
                  <a:srgbClr val="FF0000"/>
                </a:solidFill>
              </a:rPr>
              <a:t>Bapamu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menantikan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engkau</a:t>
            </a:r>
            <a:r>
              <a:rPr lang="en-US" sz="17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"Mari </a:t>
            </a:r>
            <a:r>
              <a:rPr lang="en-US" sz="1700" b="1" dirty="0" err="1" smtClean="0">
                <a:solidFill>
                  <a:srgbClr val="FF0000"/>
                </a:solidFill>
              </a:rPr>
              <a:t>barangsiapa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mau</a:t>
            </a:r>
            <a:r>
              <a:rPr lang="en-US" sz="1700" b="1" dirty="0" smtClean="0">
                <a:solidFill>
                  <a:srgbClr val="FF0000"/>
                </a:solidFill>
              </a:rPr>
              <a:t>."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2."Barangsiapa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,"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lekas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terbuka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cemas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pelepas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"Mari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barangsiapa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3."Barangsiapa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,"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Barangsiapa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,"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binasalah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Barangsiapa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,"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"Mari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barangsiapa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104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Mari Barangsiapa Mau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 Barangsiapa Mau</dc:title>
  <dc:creator>mary</dc:creator>
  <cp:lastModifiedBy>mary</cp:lastModifiedBy>
  <cp:revision>6</cp:revision>
  <dcterms:created xsi:type="dcterms:W3CDTF">2022-01-26T22:40:58Z</dcterms:created>
  <dcterms:modified xsi:type="dcterms:W3CDTF">2022-01-27T23:23:08Z</dcterms:modified>
</cp:coreProperties>
</file>