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E12D-876C-4FAE-AAB0-51748D45207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FBEE-710A-423F-8F4C-D3295B288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E12D-876C-4FAE-AAB0-51748D45207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FBEE-710A-423F-8F4C-D3295B288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E12D-876C-4FAE-AAB0-51748D45207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FBEE-710A-423F-8F4C-D3295B288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E12D-876C-4FAE-AAB0-51748D45207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FBEE-710A-423F-8F4C-D3295B288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E12D-876C-4FAE-AAB0-51748D45207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FBEE-710A-423F-8F4C-D3295B288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E12D-876C-4FAE-AAB0-51748D45207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FBEE-710A-423F-8F4C-D3295B288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E12D-876C-4FAE-AAB0-51748D45207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FBEE-710A-423F-8F4C-D3295B288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E12D-876C-4FAE-AAB0-51748D45207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FBEE-710A-423F-8F4C-D3295B288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E12D-876C-4FAE-AAB0-51748D45207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FBEE-710A-423F-8F4C-D3295B288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E12D-876C-4FAE-AAB0-51748D45207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FBEE-710A-423F-8F4C-D3295B288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E12D-876C-4FAE-AAB0-51748D45207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FBEE-710A-423F-8F4C-D3295B2885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BE12D-876C-4FAE-AAB0-51748D452077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9FBEE-710A-423F-8F4C-D3295B2885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wo Ozwa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16632"/>
            <a:ext cx="3240360" cy="36003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Lowo</a:t>
            </a:r>
            <a:r>
              <a:rPr lang="en-US" b="1" dirty="0" smtClean="0"/>
              <a:t> </a:t>
            </a:r>
            <a:r>
              <a:rPr lang="en-US" b="1" dirty="0" err="1" smtClean="0"/>
              <a:t>Ozwayo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3672408" cy="4226024"/>
          </a:xfrm>
        </p:spPr>
        <p:txBody>
          <a:bodyPr>
            <a:noAutofit/>
          </a:bodyPr>
          <a:lstStyle/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Lowo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ozwayo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Ivangeli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zungeze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Lapho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abantu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menyezwe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Othandayo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Low’ </a:t>
            </a:r>
            <a:r>
              <a:rPr lang="en-US" sz="1700" b="1" dirty="0" err="1" smtClean="0">
                <a:solidFill>
                  <a:srgbClr val="FF0000"/>
                </a:solidFill>
              </a:rPr>
              <a:t>othandayo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makasheshise</a:t>
            </a:r>
            <a:r>
              <a:rPr lang="en-US" sz="17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A </a:t>
            </a:r>
            <a:r>
              <a:rPr lang="en-US" sz="1700" b="1" dirty="0" err="1" smtClean="0">
                <a:solidFill>
                  <a:srgbClr val="FF0000"/>
                </a:solidFill>
              </a:rPr>
              <a:t>memezel</a:t>
            </a:r>
            <a:r>
              <a:rPr lang="en-US" sz="1700" b="1" dirty="0" smtClean="0">
                <a:solidFill>
                  <a:srgbClr val="FF0000"/>
                </a:solidFill>
              </a:rPr>
              <a:t>’ </a:t>
            </a:r>
            <a:r>
              <a:rPr lang="en-US" sz="1700" b="1" dirty="0" err="1" smtClean="0">
                <a:solidFill>
                  <a:srgbClr val="FF0000"/>
                </a:solidFill>
              </a:rPr>
              <a:t>indab</a:t>
            </a:r>
            <a:r>
              <a:rPr lang="en-US" sz="1700" b="1" dirty="0" smtClean="0">
                <a:solidFill>
                  <a:srgbClr val="FF0000"/>
                </a:solidFill>
              </a:rPr>
              <a:t>’ </a:t>
            </a:r>
            <a:r>
              <a:rPr lang="en-US" sz="1700" b="1" dirty="0" err="1" smtClean="0">
                <a:solidFill>
                  <a:srgbClr val="FF0000"/>
                </a:solidFill>
              </a:rPr>
              <a:t>ezintabeni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uBab</a:t>
            </a:r>
            <a:r>
              <a:rPr lang="en-US" sz="1700" b="1" dirty="0" smtClean="0">
                <a:solidFill>
                  <a:srgbClr val="FF0000"/>
                </a:solidFill>
              </a:rPr>
              <a:t>’ </a:t>
            </a:r>
            <a:r>
              <a:rPr lang="en-US" sz="1700" b="1" dirty="0" err="1" smtClean="0">
                <a:solidFill>
                  <a:srgbClr val="FF0000"/>
                </a:solidFill>
              </a:rPr>
              <a:t>uyabiza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odukileyo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Othandayo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mak</a:t>
            </a:r>
            <a:r>
              <a:rPr lang="en-US" sz="1700" b="1" dirty="0" smtClean="0">
                <a:solidFill>
                  <a:srgbClr val="FF0000"/>
                </a:solidFill>
              </a:rPr>
              <a:t>’ </a:t>
            </a:r>
            <a:r>
              <a:rPr lang="en-US" sz="1700" b="1" dirty="0" err="1" smtClean="0">
                <a:solidFill>
                  <a:srgbClr val="FF0000"/>
                </a:solidFill>
              </a:rPr>
              <a:t>eze</a:t>
            </a:r>
            <a:r>
              <a:rPr lang="en-US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ozayo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sheshisa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phela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Umnyango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savuliwe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wongena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“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yiNdlela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mina”;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Othandayo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eze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Low’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ovumayo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nas’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is’thembiso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osithandayo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njalo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yiMpilo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enhle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phakade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Othandayo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100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Lowo Ozwayo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Lowo Ozwayo</dc:title>
  <dc:creator>mary</dc:creator>
  <cp:lastModifiedBy>mary</cp:lastModifiedBy>
  <cp:revision>5</cp:revision>
  <dcterms:created xsi:type="dcterms:W3CDTF">2022-01-26T21:59:20Z</dcterms:created>
  <dcterms:modified xsi:type="dcterms:W3CDTF">2022-01-28T17:21:45Z</dcterms:modified>
</cp:coreProperties>
</file>