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E9-9CD0-40EA-9B8D-C49DA148CD95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70A5-DAD2-40CC-A632-0CF54D692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E9-9CD0-40EA-9B8D-C49DA148CD95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70A5-DAD2-40CC-A632-0CF54D692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E9-9CD0-40EA-9B8D-C49DA148CD95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70A5-DAD2-40CC-A632-0CF54D692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E9-9CD0-40EA-9B8D-C49DA148CD95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70A5-DAD2-40CC-A632-0CF54D692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E9-9CD0-40EA-9B8D-C49DA148CD95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70A5-DAD2-40CC-A632-0CF54D692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E9-9CD0-40EA-9B8D-C49DA148CD95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70A5-DAD2-40CC-A632-0CF54D692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E9-9CD0-40EA-9B8D-C49DA148CD95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70A5-DAD2-40CC-A632-0CF54D692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E9-9CD0-40EA-9B8D-C49DA148CD95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70A5-DAD2-40CC-A632-0CF54D692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E9-9CD0-40EA-9B8D-C49DA148CD95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70A5-DAD2-40CC-A632-0CF54D692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E9-9CD0-40EA-9B8D-C49DA148CD95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70A5-DAD2-40CC-A632-0CF54D692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E9-9CD0-40EA-9B8D-C49DA148CD95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70A5-DAD2-40CC-A632-0CF54D692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8AE9-9CD0-40EA-9B8D-C49DA148CD95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670A5-DAD2-40CC-A632-0CF54D6926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vet vann, dess namn är Jes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"/>
            <a:ext cx="6624736" cy="404664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b="1" dirty="0" smtClean="0"/>
              <a:t>Livet </a:t>
            </a:r>
            <a:r>
              <a:rPr lang="sv-SE" b="1" dirty="0"/>
              <a:t>vann, dess namn är Jesus</a:t>
            </a:r>
            <a:br>
              <a:rPr lang="sv-S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4248472" cy="4874096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Livet vann, dess namn är Jesus, halleluja,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var död, men se, han lever, halleluja.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Dödens portar öppnar han, halleluja,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nyckeln ligger i hans hand. Halleluja.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Vad är murar, vad är gravar? Halleluja.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är med oss alla dagar, halleluja.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är Herren, en är tron, halleluja,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ett är brödet på hans bord. Halleluja.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Brödet bryts och vinet delas, halleluja,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att världen skall få leva. Halleluja.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Öppnade är Guds förråd, halleluja,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källan flödar som var dold. Halleluja.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dog, då dog vi alla, halleluja,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att utge oss för andra, halleluja.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uppstod. Också vi, halleluja,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uppstod då till evigt liv. Halleluja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141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Livet vann, dess namn är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Livet vann, dess namn är Jesus </dc:title>
  <dc:creator>mary</dc:creator>
  <cp:lastModifiedBy>mary</cp:lastModifiedBy>
  <cp:revision>6</cp:revision>
  <dcterms:created xsi:type="dcterms:W3CDTF">2022-01-11T21:42:05Z</dcterms:created>
  <dcterms:modified xsi:type="dcterms:W3CDTF">2022-01-13T19:10:49Z</dcterms:modified>
</cp:coreProperties>
</file>