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2BB5-4A90-40B9-A6A8-293D4DE9A9D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0F70-D753-4748-B091-E76679AF5D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nin Mo ang buhay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794" y="357166"/>
            <a:ext cx="735811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fi-FI" b="1" dirty="0" smtClean="0"/>
              <a:t> Kunin Mo Ang Buhay 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(Hendon)</a:t>
            </a:r>
            <a:r>
              <a:rPr lang="fi-FI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77686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’to;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Pun’in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Pun’in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pa’nan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169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Kunin Mo Ang Buhay Ko(Hendon)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Kunin Mo aking buhay</dc:title>
  <dc:creator>mary</dc:creator>
  <cp:lastModifiedBy>FRONT</cp:lastModifiedBy>
  <cp:revision>31</cp:revision>
  <dcterms:created xsi:type="dcterms:W3CDTF">2022-01-03T20:28:07Z</dcterms:created>
  <dcterms:modified xsi:type="dcterms:W3CDTF">2024-01-31T19:02:54Z</dcterms:modified>
</cp:coreProperties>
</file>