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280B-96B9-4E46-BD3B-FC6EBCBCAED1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CFCE-531D-43BC-AE93-368FF3FF6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280B-96B9-4E46-BD3B-FC6EBCBCAED1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CFCE-531D-43BC-AE93-368FF3FF6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280B-96B9-4E46-BD3B-FC6EBCBCAED1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CFCE-531D-43BC-AE93-368FF3FF6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280B-96B9-4E46-BD3B-FC6EBCBCAED1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CFCE-531D-43BC-AE93-368FF3FF6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280B-96B9-4E46-BD3B-FC6EBCBCAED1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CFCE-531D-43BC-AE93-368FF3FF6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280B-96B9-4E46-BD3B-FC6EBCBCAED1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CFCE-531D-43BC-AE93-368FF3FF6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280B-96B9-4E46-BD3B-FC6EBCBCAED1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CFCE-531D-43BC-AE93-368FF3FF6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280B-96B9-4E46-BD3B-FC6EBCBCAED1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CFCE-531D-43BC-AE93-368FF3FF6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280B-96B9-4E46-BD3B-FC6EBCBCAED1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CFCE-531D-43BC-AE93-368FF3FF6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280B-96B9-4E46-BD3B-FC6EBCBCAED1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CFCE-531D-43BC-AE93-368FF3FF6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280B-96B9-4E46-BD3B-FC6EBCBCAED1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CFCE-531D-43BC-AE93-368FF3FF6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E280B-96B9-4E46-BD3B-FC6EBCBCAED1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8CFCE-531D-43BC-AE93-368FF3FF63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 Percaya pada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968552" cy="57849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Ku </a:t>
            </a:r>
            <a:r>
              <a:rPr lang="en-US" b="1" dirty="0" err="1"/>
              <a:t>Percaya</a:t>
            </a:r>
            <a:r>
              <a:rPr lang="en-US" b="1" dirty="0"/>
              <a:t> </a:t>
            </a:r>
            <a:r>
              <a:rPr lang="en-US" b="1" dirty="0" err="1"/>
              <a:t>pada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196752"/>
            <a:ext cx="6400800" cy="480208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percaya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S'lamanya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setiawan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indah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mulia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Imanku</a:t>
            </a:r>
            <a:r>
              <a:rPr lang="en-US" sz="1600" b="1" dirty="0" smtClean="0">
                <a:solidFill>
                  <a:srgbClr val="FF0000"/>
                </a:solidFill>
              </a:rPr>
              <a:t> O </a:t>
            </a:r>
            <a:r>
              <a:rPr lang="en-US" sz="1600" b="1" dirty="0" err="1" smtClean="0">
                <a:solidFill>
                  <a:srgbClr val="FF0000"/>
                </a:solidFill>
              </a:rPr>
              <a:t>tambahkan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dikorbankan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disucikan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dib'ri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Bahagia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4.Yesus,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sahabat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disisiMu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ajalku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96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 Percaya pada Yesus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 Percaya pada Yesus</dc:title>
  <dc:creator>mary</dc:creator>
  <cp:lastModifiedBy>mary</cp:lastModifiedBy>
  <cp:revision>6</cp:revision>
  <dcterms:created xsi:type="dcterms:W3CDTF">2021-06-17T19:02:44Z</dcterms:created>
  <dcterms:modified xsi:type="dcterms:W3CDTF">2022-01-02T22:12:07Z</dcterms:modified>
</cp:coreProperties>
</file>