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F011-700C-497F-92DC-7D9014466DD3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E3C99-E436-4AAA-8307-F32CAEE44A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us Tuhan Telah Bang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120680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Kristus</a:t>
            </a:r>
            <a:r>
              <a:rPr lang="en-US" b="1" dirty="0" smtClean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Telah</a:t>
            </a:r>
            <a:r>
              <a:rPr lang="en-US" b="1" dirty="0"/>
              <a:t> </a:t>
            </a:r>
            <a:r>
              <a:rPr lang="en-US" b="1" dirty="0" err="1"/>
              <a:t>Bangkit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3744416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1.Kristus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sengatmu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3.Genaplah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seteru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Terbuka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4.Puji 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Sang Raja,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Kristus Tuhan Telah Bangkit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Kristus Tuhan Telah Bangkit </dc:title>
  <dc:creator>mary</dc:creator>
  <cp:lastModifiedBy>mary</cp:lastModifiedBy>
  <cp:revision>6</cp:revision>
  <dcterms:created xsi:type="dcterms:W3CDTF">2022-01-11T21:41:29Z</dcterms:created>
  <dcterms:modified xsi:type="dcterms:W3CDTF">2022-01-12T22:05:05Z</dcterms:modified>
</cp:coreProperties>
</file>