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A2FB5-6814-4A25-9A8D-F8A3C2F6A51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9344A-B5E1-40C0-8932-C57010A2FE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 Oluwa Ji Lo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836712"/>
            <a:ext cx="432048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Krist</a:t>
            </a:r>
            <a:r>
              <a:rPr lang="en-US" b="1" dirty="0"/>
              <a:t>' </a:t>
            </a:r>
            <a:r>
              <a:rPr lang="en-US" b="1" dirty="0" err="1"/>
              <a:t>Oluwa</a:t>
            </a:r>
            <a:r>
              <a:rPr lang="en-US" b="1" dirty="0"/>
              <a:t> </a:t>
            </a:r>
            <a:r>
              <a:rPr lang="en-US" b="1" dirty="0" err="1"/>
              <a:t>ji</a:t>
            </a:r>
            <a:r>
              <a:rPr lang="en-US" b="1" dirty="0"/>
              <a:t> </a:t>
            </a:r>
            <a:r>
              <a:rPr lang="en-US" b="1" dirty="0" err="1"/>
              <a:t>loni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060848"/>
            <a:ext cx="8640960" cy="432048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Oba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l'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k'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tan;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k'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niwaju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Ajinde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188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Krist' Oluwa ji loni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Krist' Oluwa ji loni </dc:title>
  <dc:creator>mary</dc:creator>
  <cp:lastModifiedBy>mary</cp:lastModifiedBy>
  <cp:revision>7</cp:revision>
  <dcterms:created xsi:type="dcterms:W3CDTF">2022-01-14T17:13:01Z</dcterms:created>
  <dcterms:modified xsi:type="dcterms:W3CDTF">2022-01-14T20:14:37Z</dcterms:modified>
</cp:coreProperties>
</file>