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BF85-6BB0-4FC6-AB46-877012B852D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05015-AB2A-402E-8DC2-1A0028F91F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qu'au bout avec mon Sauveu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200800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Jusqu'au </a:t>
            </a:r>
            <a:r>
              <a:rPr lang="fr-FR" b="1" dirty="0"/>
              <a:t>bout avec mon Sauveur 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6336704" cy="525658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Jusqu'au bout avec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Sauveur, Que me faudrait-il de plus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Lorsque Jésus, mon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Redempteur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Me  dit: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plus?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remplit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De Bonheur,  joie et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paix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mort au monde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jamais,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vive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pour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Jusqu'au bout avec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Sauveur,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guide pas à pas;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preuve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sais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soutiendra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lui qui garde mon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t; Toujours il est mon soutien.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Qui, c’est lui qui est le Chemin.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conduit au repos.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bout avec mon Sauveur,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Car il a dit: Je reviens.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retour comblera mon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Lorsqu’il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ravira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 siens.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avec  lui dans le ciel, Sa gloire, nous chanterons,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Hommage, nous lui donnerons, Dans le séjour éternel.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Jusqu'au bout avec mon Sauveur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Jusqu'au bout avec mon Sauveur  </dc:title>
  <dc:creator>mary</dc:creator>
  <cp:lastModifiedBy>mary</cp:lastModifiedBy>
  <cp:revision>18</cp:revision>
  <dcterms:created xsi:type="dcterms:W3CDTF">2022-01-06T22:54:02Z</dcterms:created>
  <dcterms:modified xsi:type="dcterms:W3CDTF">2022-01-09T23:43:28Z</dcterms:modified>
</cp:coreProperties>
</file>