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14B8-F46F-467F-9FE6-E99AF4BD44A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0142-7E07-4503-B79F-082F75DF1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14B8-F46F-467F-9FE6-E99AF4BD44A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0142-7E07-4503-B79F-082F75DF1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14B8-F46F-467F-9FE6-E99AF4BD44A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0142-7E07-4503-B79F-082F75DF1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14B8-F46F-467F-9FE6-E99AF4BD44A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0142-7E07-4503-B79F-082F75DF1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14B8-F46F-467F-9FE6-E99AF4BD44A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0142-7E07-4503-B79F-082F75DF1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14B8-F46F-467F-9FE6-E99AF4BD44A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0142-7E07-4503-B79F-082F75DF1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14B8-F46F-467F-9FE6-E99AF4BD44A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0142-7E07-4503-B79F-082F75DF1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14B8-F46F-467F-9FE6-E99AF4BD44A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0142-7E07-4503-B79F-082F75DF1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14B8-F46F-467F-9FE6-E99AF4BD44A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0142-7E07-4503-B79F-082F75DF1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14B8-F46F-467F-9FE6-E99AF4BD44A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0142-7E07-4503-B79F-082F75DF1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D14B8-F46F-467F-9FE6-E99AF4BD44A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0142-7E07-4503-B79F-082F75DF1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D14B8-F46F-467F-9FE6-E99AF4BD44A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E0142-7E07-4503-B79F-082F75DF10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TRUST IN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zus, ik vertrouw U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536504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Jezus</a:t>
            </a:r>
            <a:r>
              <a:rPr lang="en-US" b="1" dirty="0" smtClean="0"/>
              <a:t>, </a:t>
            </a:r>
            <a:r>
              <a:rPr lang="en-US" b="1" dirty="0" err="1" smtClean="0"/>
              <a:t>ik</a:t>
            </a:r>
            <a:r>
              <a:rPr lang="en-US" b="1" dirty="0" smtClean="0"/>
              <a:t> </a:t>
            </a:r>
            <a:r>
              <a:rPr lang="en-US" b="1" dirty="0" err="1" smtClean="0"/>
              <a:t>vertrouw</a:t>
            </a:r>
            <a:r>
              <a:rPr lang="en-US" b="1" dirty="0" smtClean="0"/>
              <a:t> U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908720"/>
            <a:ext cx="7848872" cy="5112568"/>
          </a:xfrm>
        </p:spPr>
        <p:txBody>
          <a:bodyPr numCol="2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 een vreugde om mijn Jezus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vertrouwen op Zijn woord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altijd te mogen weten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heeft mij gebed gehoord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Jezus, Jezus, ik vertrouw U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Door genade, keer op keer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U, mijn Jezus, Koning Jezus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bent mijn Redder en mijn Heer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Ook als levensstormen woeden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weet ik dat U er bent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Ook wanneer verdriet mij neerdrukt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Weet ik mij door U gekend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een vreugde dat mijn Jezus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geeft dat ik vertrouwen mag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 Zijn woord en Zijn belofte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ben met je elke dag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Dank U, Heer, dat U mijn leven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hebt geheiligd door Uw bloed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zodat ik bij U mag komen.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Nu, altijd en eens voorgoed.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121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Jezus, ik vertrouw U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Jezus ik vertrouw U</dc:title>
  <dc:creator>mary</dc:creator>
  <cp:lastModifiedBy>mary</cp:lastModifiedBy>
  <cp:revision>7</cp:revision>
  <dcterms:created xsi:type="dcterms:W3CDTF">2022-01-02T22:44:16Z</dcterms:created>
  <dcterms:modified xsi:type="dcterms:W3CDTF">2022-01-03T16:29:30Z</dcterms:modified>
</cp:coreProperties>
</file>